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notesSlides/notesSlide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6.xml" ContentType="application/vnd.openxmlformats-officedocument.presentationml.tags+xml"/>
  <Override PartName="/ppt/notesSlides/notesSlide11.xml" ContentType="application/vnd.openxmlformats-officedocument.presentationml.notesSlide+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0.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Lst>
  <p:notesMasterIdLst>
    <p:notesMasterId r:id="rId32"/>
  </p:notesMasterIdLst>
  <p:handoutMasterIdLst>
    <p:handoutMasterId r:id="rId33"/>
  </p:handoutMasterIdLst>
  <p:sldIdLst>
    <p:sldId id="261" r:id="rId6"/>
    <p:sldId id="333" r:id="rId7"/>
    <p:sldId id="1937" r:id="rId8"/>
    <p:sldId id="1961" r:id="rId9"/>
    <p:sldId id="1962" r:id="rId10"/>
    <p:sldId id="1930" r:id="rId11"/>
    <p:sldId id="1931" r:id="rId12"/>
    <p:sldId id="296" r:id="rId13"/>
    <p:sldId id="1939" r:id="rId14"/>
    <p:sldId id="438" r:id="rId15"/>
    <p:sldId id="1941" r:id="rId16"/>
    <p:sldId id="1940" r:id="rId17"/>
    <p:sldId id="1942" r:id="rId18"/>
    <p:sldId id="1945" r:id="rId19"/>
    <p:sldId id="1946" r:id="rId20"/>
    <p:sldId id="1947" r:id="rId21"/>
    <p:sldId id="1949" r:id="rId22"/>
    <p:sldId id="1953" r:id="rId23"/>
    <p:sldId id="1954" r:id="rId24"/>
    <p:sldId id="1950" r:id="rId25"/>
    <p:sldId id="1952" r:id="rId26"/>
    <p:sldId id="1956" r:id="rId27"/>
    <p:sldId id="1955" r:id="rId28"/>
    <p:sldId id="1957" r:id="rId29"/>
    <p:sldId id="1959" r:id="rId30"/>
    <p:sldId id="1960" r:id="rId31"/>
  </p:sldIdLst>
  <p:sldSz cx="9144000" cy="6858000" type="screen4x3"/>
  <p:notesSz cx="6669088" cy="9872663"/>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F74"/>
    <a:srgbClr val="1B2E7E"/>
    <a:srgbClr val="1B1B7E"/>
    <a:srgbClr val="996600"/>
    <a:srgbClr val="666633"/>
    <a:srgbClr val="897EB2"/>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30630-E258-41BD-8B55-EF01FC7449C9}" v="694" dt="2023-08-31T12:17:53.71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668" y="1050"/>
      </p:cViewPr>
      <p:guideLst>
        <p:guide orient="horz" pos="3110"/>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jens, Ron" userId="b4c84632-029b-4e35-8bb3-1ab87a323938" providerId="ADAL" clId="{B4B30630-E258-41BD-8B55-EF01FC7449C9}"/>
    <pc:docChg chg="undo custSel addSld delSld modSld sldOrd">
      <pc:chgData name="Weijens, Ron" userId="b4c84632-029b-4e35-8bb3-1ab87a323938" providerId="ADAL" clId="{B4B30630-E258-41BD-8B55-EF01FC7449C9}" dt="2023-08-31T12:18:14.477" v="841" actId="1076"/>
      <pc:docMkLst>
        <pc:docMk/>
      </pc:docMkLst>
      <pc:sldChg chg="addSp delSp modSp mod modAnim">
        <pc:chgData name="Weijens, Ron" userId="b4c84632-029b-4e35-8bb3-1ab87a323938" providerId="ADAL" clId="{B4B30630-E258-41BD-8B55-EF01FC7449C9}" dt="2023-08-31T12:08:01.418" v="419" actId="20577"/>
        <pc:sldMkLst>
          <pc:docMk/>
          <pc:sldMk cId="3071225970" sldId="438"/>
        </pc:sldMkLst>
        <pc:spChg chg="del">
          <ac:chgData name="Weijens, Ron" userId="b4c84632-029b-4e35-8bb3-1ab87a323938" providerId="ADAL" clId="{B4B30630-E258-41BD-8B55-EF01FC7449C9}" dt="2023-08-31T12:06:59.395" v="375" actId="21"/>
          <ac:spMkLst>
            <pc:docMk/>
            <pc:sldMk cId="3071225970" sldId="438"/>
            <ac:spMk id="2" creationId="{B7138C18-ABF4-47FC-90CF-FD167236DC39}"/>
          </ac:spMkLst>
        </pc:spChg>
        <pc:spChg chg="mod">
          <ac:chgData name="Weijens, Ron" userId="b4c84632-029b-4e35-8bb3-1ab87a323938" providerId="ADAL" clId="{B4B30630-E258-41BD-8B55-EF01FC7449C9}" dt="2023-08-31T12:08:01.418" v="419" actId="20577"/>
          <ac:spMkLst>
            <pc:docMk/>
            <pc:sldMk cId="3071225970" sldId="438"/>
            <ac:spMk id="3" creationId="{5017F1BC-2918-41AB-B583-DC669F88FE21}"/>
          </ac:spMkLst>
        </pc:spChg>
        <pc:spChg chg="add del mod">
          <ac:chgData name="Weijens, Ron" userId="b4c84632-029b-4e35-8bb3-1ab87a323938" providerId="ADAL" clId="{B4B30630-E258-41BD-8B55-EF01FC7449C9}" dt="2023-08-31T12:07:23.286" v="382" actId="478"/>
          <ac:spMkLst>
            <pc:docMk/>
            <pc:sldMk cId="3071225970" sldId="438"/>
            <ac:spMk id="8" creationId="{477C6083-5D7A-FCCE-FA83-A2B29743FE12}"/>
          </ac:spMkLst>
        </pc:spChg>
      </pc:sldChg>
      <pc:sldChg chg="modTransition">
        <pc:chgData name="Weijens, Ron" userId="b4c84632-029b-4e35-8bb3-1ab87a323938" providerId="ADAL" clId="{B4B30630-E258-41BD-8B55-EF01FC7449C9}" dt="2023-08-31T12:04:00.549" v="331"/>
        <pc:sldMkLst>
          <pc:docMk/>
          <pc:sldMk cId="2938010400" sldId="1930"/>
        </pc:sldMkLst>
      </pc:sldChg>
      <pc:sldChg chg="addSp delSp modSp mod">
        <pc:chgData name="Weijens, Ron" userId="b4c84632-029b-4e35-8bb3-1ab87a323938" providerId="ADAL" clId="{B4B30630-E258-41BD-8B55-EF01FC7449C9}" dt="2023-08-31T12:07:15.552" v="381"/>
        <pc:sldMkLst>
          <pc:docMk/>
          <pc:sldMk cId="62959035" sldId="1939"/>
        </pc:sldMkLst>
        <pc:spChg chg="del">
          <ac:chgData name="Weijens, Ron" userId="b4c84632-029b-4e35-8bb3-1ab87a323938" providerId="ADAL" clId="{B4B30630-E258-41BD-8B55-EF01FC7449C9}" dt="2023-08-31T12:07:09.056" v="378" actId="478"/>
          <ac:spMkLst>
            <pc:docMk/>
            <pc:sldMk cId="62959035" sldId="1939"/>
            <ac:spMk id="2" creationId="{00000000-0000-0000-0000-000000000000}"/>
          </ac:spMkLst>
        </pc:spChg>
        <pc:spChg chg="add mod">
          <ac:chgData name="Weijens, Ron" userId="b4c84632-029b-4e35-8bb3-1ab87a323938" providerId="ADAL" clId="{B4B30630-E258-41BD-8B55-EF01FC7449C9}" dt="2023-08-31T12:07:12.837" v="380" actId="27636"/>
          <ac:spMkLst>
            <pc:docMk/>
            <pc:sldMk cId="62959035" sldId="1939"/>
            <ac:spMk id="4" creationId="{043EB894-0C12-CF03-B5F7-89BF290E4FFF}"/>
          </ac:spMkLst>
        </pc:spChg>
        <pc:spChg chg="add mod">
          <ac:chgData name="Weijens, Ron" userId="b4c84632-029b-4e35-8bb3-1ab87a323938" providerId="ADAL" clId="{B4B30630-E258-41BD-8B55-EF01FC7449C9}" dt="2023-08-31T12:07:15.552" v="381"/>
          <ac:spMkLst>
            <pc:docMk/>
            <pc:sldMk cId="62959035" sldId="1939"/>
            <ac:spMk id="7" creationId="{7F2F8F5B-321D-1AE0-3D39-1AD7244DEDA7}"/>
          </ac:spMkLst>
        </pc:spChg>
      </pc:sldChg>
      <pc:sldChg chg="addSp delSp modSp add del mod modAnim">
        <pc:chgData name="Weijens, Ron" userId="b4c84632-029b-4e35-8bb3-1ab87a323938" providerId="ADAL" clId="{B4B30630-E258-41BD-8B55-EF01FC7449C9}" dt="2023-08-31T12:09:47.968" v="439"/>
        <pc:sldMkLst>
          <pc:docMk/>
          <pc:sldMk cId="1862105710" sldId="1941"/>
        </pc:sldMkLst>
        <pc:spChg chg="add mod">
          <ac:chgData name="Weijens, Ron" userId="b4c84632-029b-4e35-8bb3-1ab87a323938" providerId="ADAL" clId="{B4B30630-E258-41BD-8B55-EF01FC7449C9}" dt="2023-08-31T12:09:10.309" v="436" actId="1076"/>
          <ac:spMkLst>
            <pc:docMk/>
            <pc:sldMk cId="1862105710" sldId="1941"/>
            <ac:spMk id="2" creationId="{1A9E2B7E-3351-5C81-03B0-04577A23EC6D}"/>
          </ac:spMkLst>
        </pc:spChg>
        <pc:spChg chg="del">
          <ac:chgData name="Weijens, Ron" userId="b4c84632-029b-4e35-8bb3-1ab87a323938" providerId="ADAL" clId="{B4B30630-E258-41BD-8B55-EF01FC7449C9}" dt="2023-08-30T13:03:22.307" v="116" actId="478"/>
          <ac:spMkLst>
            <pc:docMk/>
            <pc:sldMk cId="1862105710" sldId="1941"/>
            <ac:spMk id="2" creationId="{B7138C18-ABF4-47FC-90CF-FD167236DC39}"/>
          </ac:spMkLst>
        </pc:spChg>
        <pc:spChg chg="add del mod">
          <ac:chgData name="Weijens, Ron" userId="b4c84632-029b-4e35-8bb3-1ab87a323938" providerId="ADAL" clId="{B4B30630-E258-41BD-8B55-EF01FC7449C9}" dt="2023-08-30T13:03:25.687" v="117" actId="478"/>
          <ac:spMkLst>
            <pc:docMk/>
            <pc:sldMk cId="1862105710" sldId="1941"/>
            <ac:spMk id="6" creationId="{13B726C9-6368-1BF4-A814-B5F0DA8F65B7}"/>
          </ac:spMkLst>
        </pc:spChg>
        <pc:picChg chg="mod">
          <ac:chgData name="Weijens, Ron" userId="b4c84632-029b-4e35-8bb3-1ab87a323938" providerId="ADAL" clId="{B4B30630-E258-41BD-8B55-EF01FC7449C9}" dt="2023-08-31T12:08:54.669" v="433" actId="1076"/>
          <ac:picMkLst>
            <pc:docMk/>
            <pc:sldMk cId="1862105710" sldId="1941"/>
            <ac:picMk id="4" creationId="{CC97A329-8BED-43D8-8720-A87C9FC586BA}"/>
          </ac:picMkLst>
        </pc:picChg>
      </pc:sldChg>
      <pc:sldChg chg="modSp modAnim">
        <pc:chgData name="Weijens, Ron" userId="b4c84632-029b-4e35-8bb3-1ab87a323938" providerId="ADAL" clId="{B4B30630-E258-41BD-8B55-EF01FC7449C9}" dt="2023-08-30T13:04:01.530" v="160" actId="20577"/>
        <pc:sldMkLst>
          <pc:docMk/>
          <pc:sldMk cId="1839376313" sldId="1946"/>
        </pc:sldMkLst>
        <pc:spChg chg="mod">
          <ac:chgData name="Weijens, Ron" userId="b4c84632-029b-4e35-8bb3-1ab87a323938" providerId="ADAL" clId="{B4B30630-E258-41BD-8B55-EF01FC7449C9}" dt="2023-08-30T13:04:01.530" v="160" actId="20577"/>
          <ac:spMkLst>
            <pc:docMk/>
            <pc:sldMk cId="1839376313" sldId="1946"/>
            <ac:spMk id="4" creationId="{00000000-0000-0000-0000-000000000000}"/>
          </ac:spMkLst>
        </pc:spChg>
      </pc:sldChg>
      <pc:sldChg chg="modAnim">
        <pc:chgData name="Weijens, Ron" userId="b4c84632-029b-4e35-8bb3-1ab87a323938" providerId="ADAL" clId="{B4B30630-E258-41BD-8B55-EF01FC7449C9}" dt="2023-08-30T13:03:07.200" v="114"/>
        <pc:sldMkLst>
          <pc:docMk/>
          <pc:sldMk cId="2857281229" sldId="1947"/>
        </pc:sldMkLst>
      </pc:sldChg>
      <pc:sldChg chg="modSp mod modAnim">
        <pc:chgData name="Weijens, Ron" userId="b4c84632-029b-4e35-8bb3-1ab87a323938" providerId="ADAL" clId="{B4B30630-E258-41BD-8B55-EF01FC7449C9}" dt="2023-08-30T13:04:26.238" v="162"/>
        <pc:sldMkLst>
          <pc:docMk/>
          <pc:sldMk cId="1683455868" sldId="1949"/>
        </pc:sldMkLst>
        <pc:spChg chg="mod">
          <ac:chgData name="Weijens, Ron" userId="b4c84632-029b-4e35-8bb3-1ab87a323938" providerId="ADAL" clId="{B4B30630-E258-41BD-8B55-EF01FC7449C9}" dt="2023-08-30T13:04:26.238" v="162"/>
          <ac:spMkLst>
            <pc:docMk/>
            <pc:sldMk cId="1683455868" sldId="1949"/>
            <ac:spMk id="16" creationId="{14065167-4B67-5077-2E7B-69433FE7884B}"/>
          </ac:spMkLst>
        </pc:spChg>
      </pc:sldChg>
      <pc:sldChg chg="modSp mod modAnim">
        <pc:chgData name="Weijens, Ron" userId="b4c84632-029b-4e35-8bb3-1ab87a323938" providerId="ADAL" clId="{B4B30630-E258-41BD-8B55-EF01FC7449C9}" dt="2023-08-31T12:02:02.908" v="285" actId="255"/>
        <pc:sldMkLst>
          <pc:docMk/>
          <pc:sldMk cId="501557743" sldId="1950"/>
        </pc:sldMkLst>
        <pc:spChg chg="mod">
          <ac:chgData name="Weijens, Ron" userId="b4c84632-029b-4e35-8bb3-1ab87a323938" providerId="ADAL" clId="{B4B30630-E258-41BD-8B55-EF01FC7449C9}" dt="2023-08-31T12:02:02.908" v="285" actId="255"/>
          <ac:spMkLst>
            <pc:docMk/>
            <pc:sldMk cId="501557743" sldId="1950"/>
            <ac:spMk id="13" creationId="{65A3D94E-A322-007A-B55B-6EE816A33150}"/>
          </ac:spMkLst>
        </pc:spChg>
      </pc:sldChg>
      <pc:sldChg chg="addSp delSp modSp mod delAnim modAnim">
        <pc:chgData name="Weijens, Ron" userId="b4c84632-029b-4e35-8bb3-1ab87a323938" providerId="ADAL" clId="{B4B30630-E258-41BD-8B55-EF01FC7449C9}" dt="2023-08-30T13:07:53.233" v="170"/>
        <pc:sldMkLst>
          <pc:docMk/>
          <pc:sldMk cId="3809922764" sldId="1952"/>
        </pc:sldMkLst>
        <pc:picChg chg="add mod">
          <ac:chgData name="Weijens, Ron" userId="b4c84632-029b-4e35-8bb3-1ab87a323938" providerId="ADAL" clId="{B4B30630-E258-41BD-8B55-EF01FC7449C9}" dt="2023-08-30T13:07:47.465" v="169" actId="1440"/>
          <ac:picMkLst>
            <pc:docMk/>
            <pc:sldMk cId="3809922764" sldId="1952"/>
            <ac:picMk id="3" creationId="{2C02D4DB-83FF-90E3-232A-F716B345EADF}"/>
          </ac:picMkLst>
        </pc:picChg>
        <pc:picChg chg="del">
          <ac:chgData name="Weijens, Ron" userId="b4c84632-029b-4e35-8bb3-1ab87a323938" providerId="ADAL" clId="{B4B30630-E258-41BD-8B55-EF01FC7449C9}" dt="2023-08-30T13:07:04.719" v="164" actId="478"/>
          <ac:picMkLst>
            <pc:docMk/>
            <pc:sldMk cId="3809922764" sldId="1952"/>
            <ac:picMk id="6" creationId="{84078D81-CD6B-E890-FA56-86EC1D8802ED}"/>
          </ac:picMkLst>
        </pc:picChg>
      </pc:sldChg>
      <pc:sldChg chg="modAnim">
        <pc:chgData name="Weijens, Ron" userId="b4c84632-029b-4e35-8bb3-1ab87a323938" providerId="ADAL" clId="{B4B30630-E258-41BD-8B55-EF01FC7449C9}" dt="2023-08-30T13:04:43.001" v="163"/>
        <pc:sldMkLst>
          <pc:docMk/>
          <pc:sldMk cId="135324022" sldId="1953"/>
        </pc:sldMkLst>
      </pc:sldChg>
      <pc:sldChg chg="addSp delSp modSp mod delAnim modAnim">
        <pc:chgData name="Weijens, Ron" userId="b4c84632-029b-4e35-8bb3-1ab87a323938" providerId="ADAL" clId="{B4B30630-E258-41BD-8B55-EF01FC7449C9}" dt="2023-08-30T13:10:27.881" v="186"/>
        <pc:sldMkLst>
          <pc:docMk/>
          <pc:sldMk cId="1984000886" sldId="1955"/>
        </pc:sldMkLst>
        <pc:picChg chg="add mod">
          <ac:chgData name="Weijens, Ron" userId="b4c84632-029b-4e35-8bb3-1ab87a323938" providerId="ADAL" clId="{B4B30630-E258-41BD-8B55-EF01FC7449C9}" dt="2023-08-30T13:10:22.761" v="185" actId="1440"/>
          <ac:picMkLst>
            <pc:docMk/>
            <pc:sldMk cId="1984000886" sldId="1955"/>
            <ac:picMk id="3" creationId="{1AD89DC1-469B-0B9F-9EAD-2D04E58B3798}"/>
          </ac:picMkLst>
        </pc:picChg>
        <pc:picChg chg="del">
          <ac:chgData name="Weijens, Ron" userId="b4c84632-029b-4e35-8bb3-1ab87a323938" providerId="ADAL" clId="{B4B30630-E258-41BD-8B55-EF01FC7449C9}" dt="2023-08-30T13:10:14.604" v="181" actId="478"/>
          <ac:picMkLst>
            <pc:docMk/>
            <pc:sldMk cId="1984000886" sldId="1955"/>
            <ac:picMk id="5" creationId="{AE134DEA-7714-27E2-BF08-7253D342EA0C}"/>
          </ac:picMkLst>
        </pc:picChg>
      </pc:sldChg>
      <pc:sldChg chg="addSp delSp modSp mod delAnim modAnim">
        <pc:chgData name="Weijens, Ron" userId="b4c84632-029b-4e35-8bb3-1ab87a323938" providerId="ADAL" clId="{B4B30630-E258-41BD-8B55-EF01FC7449C9}" dt="2023-08-30T13:09:34.680" v="180"/>
        <pc:sldMkLst>
          <pc:docMk/>
          <pc:sldMk cId="1310466125" sldId="1956"/>
        </pc:sldMkLst>
        <pc:picChg chg="add del mod">
          <ac:chgData name="Weijens, Ron" userId="b4c84632-029b-4e35-8bb3-1ab87a323938" providerId="ADAL" clId="{B4B30630-E258-41BD-8B55-EF01FC7449C9}" dt="2023-08-30T13:09:22.472" v="176" actId="478"/>
          <ac:picMkLst>
            <pc:docMk/>
            <pc:sldMk cId="1310466125" sldId="1956"/>
            <ac:picMk id="3" creationId="{C935BFE6-8D6E-BB5C-418D-99E299AC2ABA}"/>
          </ac:picMkLst>
        </pc:picChg>
        <pc:picChg chg="del">
          <ac:chgData name="Weijens, Ron" userId="b4c84632-029b-4e35-8bb3-1ab87a323938" providerId="ADAL" clId="{B4B30630-E258-41BD-8B55-EF01FC7449C9}" dt="2023-08-30T13:07:59.191" v="171" actId="478"/>
          <ac:picMkLst>
            <pc:docMk/>
            <pc:sldMk cId="1310466125" sldId="1956"/>
            <ac:picMk id="5" creationId="{1405DBEB-6791-DE50-979D-F359F03A2258}"/>
          </ac:picMkLst>
        </pc:picChg>
        <pc:picChg chg="add mod">
          <ac:chgData name="Weijens, Ron" userId="b4c84632-029b-4e35-8bb3-1ab87a323938" providerId="ADAL" clId="{B4B30630-E258-41BD-8B55-EF01FC7449C9}" dt="2023-08-30T13:09:30.849" v="179" actId="1440"/>
          <ac:picMkLst>
            <pc:docMk/>
            <pc:sldMk cId="1310466125" sldId="1956"/>
            <ac:picMk id="6" creationId="{2C1DDC40-D23F-D773-67A5-CE70BB5DE9B0}"/>
          </ac:picMkLst>
        </pc:picChg>
      </pc:sldChg>
      <pc:sldChg chg="modSp mod modAnim">
        <pc:chgData name="Weijens, Ron" userId="b4c84632-029b-4e35-8bb3-1ab87a323938" providerId="ADAL" clId="{B4B30630-E258-41BD-8B55-EF01FC7449C9}" dt="2023-08-30T13:00:33.051" v="113" actId="20577"/>
        <pc:sldMkLst>
          <pc:docMk/>
          <pc:sldMk cId="2030380242" sldId="1957"/>
        </pc:sldMkLst>
        <pc:spChg chg="mod">
          <ac:chgData name="Weijens, Ron" userId="b4c84632-029b-4e35-8bb3-1ab87a323938" providerId="ADAL" clId="{B4B30630-E258-41BD-8B55-EF01FC7449C9}" dt="2023-08-30T13:00:33.051" v="113" actId="20577"/>
          <ac:spMkLst>
            <pc:docMk/>
            <pc:sldMk cId="2030380242" sldId="1957"/>
            <ac:spMk id="13" creationId="{65A3D94E-A322-007A-B55B-6EE816A33150}"/>
          </ac:spMkLst>
        </pc:spChg>
      </pc:sldChg>
      <pc:sldChg chg="new del">
        <pc:chgData name="Weijens, Ron" userId="b4c84632-029b-4e35-8bb3-1ab87a323938" providerId="ADAL" clId="{B4B30630-E258-41BD-8B55-EF01FC7449C9}" dt="2023-08-30T09:34:44.717" v="2" actId="47"/>
        <pc:sldMkLst>
          <pc:docMk/>
          <pc:sldMk cId="3336535686" sldId="1958"/>
        </pc:sldMkLst>
      </pc:sldChg>
      <pc:sldChg chg="delSp modSp add mod modTransition modAnim">
        <pc:chgData name="Weijens, Ron" userId="b4c84632-029b-4e35-8bb3-1ab87a323938" providerId="ADAL" clId="{B4B30630-E258-41BD-8B55-EF01FC7449C9}" dt="2023-08-30T09:37:33.869" v="55"/>
        <pc:sldMkLst>
          <pc:docMk/>
          <pc:sldMk cId="201742359" sldId="1959"/>
        </pc:sldMkLst>
        <pc:spChg chg="mod">
          <ac:chgData name="Weijens, Ron" userId="b4c84632-029b-4e35-8bb3-1ab87a323938" providerId="ADAL" clId="{B4B30630-E258-41BD-8B55-EF01FC7449C9}" dt="2023-08-30T09:35:21.072" v="35" actId="20577"/>
          <ac:spMkLst>
            <pc:docMk/>
            <pc:sldMk cId="201742359" sldId="1959"/>
            <ac:spMk id="2" creationId="{00000000-0000-0000-0000-000000000000}"/>
          </ac:spMkLst>
        </pc:spChg>
        <pc:spChg chg="mod">
          <ac:chgData name="Weijens, Ron" userId="b4c84632-029b-4e35-8bb3-1ab87a323938" providerId="ADAL" clId="{B4B30630-E258-41BD-8B55-EF01FC7449C9}" dt="2023-08-30T09:35:32.767" v="36" actId="12"/>
          <ac:spMkLst>
            <pc:docMk/>
            <pc:sldMk cId="201742359" sldId="1959"/>
            <ac:spMk id="13" creationId="{65A3D94E-A322-007A-B55B-6EE816A33150}"/>
          </ac:spMkLst>
        </pc:spChg>
        <pc:picChg chg="del">
          <ac:chgData name="Weijens, Ron" userId="b4c84632-029b-4e35-8bb3-1ab87a323938" providerId="ADAL" clId="{B4B30630-E258-41BD-8B55-EF01FC7449C9}" dt="2023-08-30T09:34:47.419" v="3" actId="478"/>
          <ac:picMkLst>
            <pc:docMk/>
            <pc:sldMk cId="201742359" sldId="1959"/>
            <ac:picMk id="65" creationId="{18FC28FC-FC85-48B4-A969-D66926CF37C1}"/>
          </ac:picMkLst>
        </pc:picChg>
      </pc:sldChg>
      <pc:sldChg chg="addSp delSp modSp add mod ord modTransition delAnim modAnim">
        <pc:chgData name="Weijens, Ron" userId="b4c84632-029b-4e35-8bb3-1ab87a323938" providerId="ADAL" clId="{B4B30630-E258-41BD-8B55-EF01FC7449C9}" dt="2023-08-30T12:58:04.254" v="65"/>
        <pc:sldMkLst>
          <pc:docMk/>
          <pc:sldMk cId="2026968354" sldId="1960"/>
        </pc:sldMkLst>
        <pc:spChg chg="mod">
          <ac:chgData name="Weijens, Ron" userId="b4c84632-029b-4e35-8bb3-1ab87a323938" providerId="ADAL" clId="{B4B30630-E258-41BD-8B55-EF01FC7449C9}" dt="2023-08-30T09:35:56.814" v="50" actId="14100"/>
          <ac:spMkLst>
            <pc:docMk/>
            <pc:sldMk cId="2026968354" sldId="1960"/>
            <ac:spMk id="6147" creationId="{00000000-0000-0000-0000-000000000000}"/>
          </ac:spMkLst>
        </pc:spChg>
        <pc:picChg chg="add del mod">
          <ac:chgData name="Weijens, Ron" userId="b4c84632-029b-4e35-8bb3-1ab87a323938" providerId="ADAL" clId="{B4B30630-E258-41BD-8B55-EF01FC7449C9}" dt="2023-08-30T12:56:27.331" v="59" actId="478"/>
          <ac:picMkLst>
            <pc:docMk/>
            <pc:sldMk cId="2026968354" sldId="1960"/>
            <ac:picMk id="3" creationId="{F600FA20-A509-4729-D43A-2DDDD576DA8F}"/>
          </ac:picMkLst>
        </pc:picChg>
        <pc:picChg chg="add mod">
          <ac:chgData name="Weijens, Ron" userId="b4c84632-029b-4e35-8bb3-1ab87a323938" providerId="ADAL" clId="{B4B30630-E258-41BD-8B55-EF01FC7449C9}" dt="2023-08-30T12:57:43.138" v="63" actId="1440"/>
          <ac:picMkLst>
            <pc:docMk/>
            <pc:sldMk cId="2026968354" sldId="1960"/>
            <ac:picMk id="4" creationId="{FC787F31-75C9-564E-3244-539177A3D145}"/>
          </ac:picMkLst>
        </pc:picChg>
        <pc:picChg chg="del">
          <ac:chgData name="Weijens, Ron" userId="b4c84632-029b-4e35-8bb3-1ab87a323938" providerId="ADAL" clId="{B4B30630-E258-41BD-8B55-EF01FC7449C9}" dt="2023-08-30T09:35:49.185" v="40" actId="478"/>
          <ac:picMkLst>
            <pc:docMk/>
            <pc:sldMk cId="2026968354" sldId="1960"/>
            <ac:picMk id="5" creationId="{AE134DEA-7714-27E2-BF08-7253D342EA0C}"/>
          </ac:picMkLst>
        </pc:picChg>
      </pc:sldChg>
      <pc:sldChg chg="addSp modSp add mod ord modTransition modAnim">
        <pc:chgData name="Weijens, Ron" userId="b4c84632-029b-4e35-8bb3-1ab87a323938" providerId="ADAL" clId="{B4B30630-E258-41BD-8B55-EF01FC7449C9}" dt="2023-08-31T12:18:14.477" v="841" actId="1076"/>
        <pc:sldMkLst>
          <pc:docMk/>
          <pc:sldMk cId="1185051957" sldId="1961"/>
        </pc:sldMkLst>
        <pc:spChg chg="add mod">
          <ac:chgData name="Weijens, Ron" userId="b4c84632-029b-4e35-8bb3-1ab87a323938" providerId="ADAL" clId="{B4B30630-E258-41BD-8B55-EF01FC7449C9}" dt="2023-08-31T12:18:12.093" v="840" actId="1076"/>
          <ac:spMkLst>
            <pc:docMk/>
            <pc:sldMk cId="1185051957" sldId="1961"/>
            <ac:spMk id="2" creationId="{9622EEE3-7BBF-6228-97ED-D7FA5A3D2C4B}"/>
          </ac:spMkLst>
        </pc:spChg>
        <pc:spChg chg="add mod">
          <ac:chgData name="Weijens, Ron" userId="b4c84632-029b-4e35-8bb3-1ab87a323938" providerId="ADAL" clId="{B4B30630-E258-41BD-8B55-EF01FC7449C9}" dt="2023-08-31T12:18:14.477" v="841" actId="1076"/>
          <ac:spMkLst>
            <pc:docMk/>
            <pc:sldMk cId="1185051957" sldId="1961"/>
            <ac:spMk id="3" creationId="{4D1BBB0B-6A2F-435D-DAD7-2358F36D54BA}"/>
          </ac:spMkLst>
        </pc:spChg>
        <pc:picChg chg="mod">
          <ac:chgData name="Weijens, Ron" userId="b4c84632-029b-4e35-8bb3-1ab87a323938" providerId="ADAL" clId="{B4B30630-E258-41BD-8B55-EF01FC7449C9}" dt="2023-08-31T12:02:54.719" v="292" actId="1076"/>
          <ac:picMkLst>
            <pc:docMk/>
            <pc:sldMk cId="1185051957" sldId="1961"/>
            <ac:picMk id="4" creationId="{CC97A329-8BED-43D8-8720-A87C9FC586BA}"/>
          </ac:picMkLst>
        </pc:picChg>
      </pc:sldChg>
      <pc:sldChg chg="new del">
        <pc:chgData name="Weijens, Ron" userId="b4c84632-029b-4e35-8bb3-1ab87a323938" providerId="ADAL" clId="{B4B30630-E258-41BD-8B55-EF01FC7449C9}" dt="2023-08-31T12:02:32.495" v="287" actId="47"/>
        <pc:sldMkLst>
          <pc:docMk/>
          <pc:sldMk cId="2073521353" sldId="1961"/>
        </pc:sldMkLst>
      </pc:sldChg>
      <pc:sldChg chg="modSp add mod ord modAnim">
        <pc:chgData name="Weijens, Ron" userId="b4c84632-029b-4e35-8bb3-1ab87a323938" providerId="ADAL" clId="{B4B30630-E258-41BD-8B55-EF01FC7449C9}" dt="2023-08-31T12:17:53.712" v="838" actId="255"/>
        <pc:sldMkLst>
          <pc:docMk/>
          <pc:sldMk cId="3595786719" sldId="1962"/>
        </pc:sldMkLst>
        <pc:spChg chg="mod">
          <ac:chgData name="Weijens, Ron" userId="b4c84632-029b-4e35-8bb3-1ab87a323938" providerId="ADAL" clId="{B4B30630-E258-41BD-8B55-EF01FC7449C9}" dt="2023-08-31T12:12:26.121" v="452" actId="20577"/>
          <ac:spMkLst>
            <pc:docMk/>
            <pc:sldMk cId="3595786719" sldId="1962"/>
            <ac:spMk id="2" creationId="{00000000-0000-0000-0000-000000000000}"/>
          </ac:spMkLst>
        </pc:spChg>
        <pc:spChg chg="mod">
          <ac:chgData name="Weijens, Ron" userId="b4c84632-029b-4e35-8bb3-1ab87a323938" providerId="ADAL" clId="{B4B30630-E258-41BD-8B55-EF01FC7449C9}" dt="2023-08-31T12:17:53.712" v="838" actId="255"/>
          <ac:spMkLst>
            <pc:docMk/>
            <pc:sldMk cId="3595786719" sldId="1962"/>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AF4E6DC4-820C-4A07-879E-D57F682693E8}" type="datetimeFigureOut">
              <a:rPr lang="nl-NL" smtClean="0"/>
              <a:t>31-8-2023</a:t>
            </a:fld>
            <a:endParaRPr lang="nl-NL"/>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F99AD4B6-956F-4B62-A83F-78FF55371F40}" type="slidenum">
              <a:rPr lang="nl-NL" smtClean="0"/>
              <a:t>‹nr.›</a:t>
            </a:fld>
            <a:endParaRPr lang="nl-NL"/>
          </a:p>
        </p:txBody>
      </p:sp>
    </p:spTree>
    <p:extLst>
      <p:ext uri="{BB962C8B-B14F-4D97-AF65-F5344CB8AC3E}">
        <p14:creationId xmlns:p14="http://schemas.microsoft.com/office/powerpoint/2010/main" val="323901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4A376AE-A76B-405E-8271-2AC3F48B14D3}" type="datetimeFigureOut">
              <a:rPr lang="nl-NL" smtClean="0"/>
              <a:t>31-8-2023</a:t>
            </a:fld>
            <a:endParaRPr lang="nl-NL"/>
          </a:p>
        </p:txBody>
      </p:sp>
      <p:sp>
        <p:nvSpPr>
          <p:cNvPr id="4" name="Tijdelijke aanduiding voor dia-afbeelding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F1B98CC-A107-490E-A98F-175ACD3DE59B}" type="slidenum">
              <a:rPr lang="nl-NL" smtClean="0"/>
              <a:t>‹nr.›</a:t>
            </a:fld>
            <a:endParaRPr lang="nl-NL"/>
          </a:p>
        </p:txBody>
      </p:sp>
    </p:spTree>
    <p:extLst>
      <p:ext uri="{BB962C8B-B14F-4D97-AF65-F5344CB8AC3E}">
        <p14:creationId xmlns:p14="http://schemas.microsoft.com/office/powerpoint/2010/main" val="28960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t>1</a:t>
            </a:fld>
            <a:endParaRPr lang="nl-NL"/>
          </a:p>
        </p:txBody>
      </p:sp>
    </p:spTree>
    <p:extLst>
      <p:ext uri="{BB962C8B-B14F-4D97-AF65-F5344CB8AC3E}">
        <p14:creationId xmlns:p14="http://schemas.microsoft.com/office/powerpoint/2010/main" val="404086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10</a:t>
            </a:fld>
            <a:endParaRPr lang="nl-NL"/>
          </a:p>
        </p:txBody>
      </p:sp>
    </p:spTree>
    <p:extLst>
      <p:ext uri="{BB962C8B-B14F-4D97-AF65-F5344CB8AC3E}">
        <p14:creationId xmlns:p14="http://schemas.microsoft.com/office/powerpoint/2010/main" val="404138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11</a:t>
            </a:fld>
            <a:endParaRPr lang="nl-NL"/>
          </a:p>
        </p:txBody>
      </p:sp>
    </p:spTree>
    <p:extLst>
      <p:ext uri="{BB962C8B-B14F-4D97-AF65-F5344CB8AC3E}">
        <p14:creationId xmlns:p14="http://schemas.microsoft.com/office/powerpoint/2010/main" val="61789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12</a:t>
            </a:fld>
            <a:endParaRPr lang="nl-NL"/>
          </a:p>
        </p:txBody>
      </p:sp>
    </p:spTree>
    <p:extLst>
      <p:ext uri="{BB962C8B-B14F-4D97-AF65-F5344CB8AC3E}">
        <p14:creationId xmlns:p14="http://schemas.microsoft.com/office/powerpoint/2010/main" val="91429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14</a:t>
            </a:fld>
            <a:endParaRPr lang="nl-NL"/>
          </a:p>
        </p:txBody>
      </p:sp>
    </p:spTree>
    <p:extLst>
      <p:ext uri="{BB962C8B-B14F-4D97-AF65-F5344CB8AC3E}">
        <p14:creationId xmlns:p14="http://schemas.microsoft.com/office/powerpoint/2010/main" val="395806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Marketing en evenementen </a:t>
            </a:r>
            <a:r>
              <a:rPr lang="nl-NL">
                <a:sym typeface="Wingdings" panose="05000000000000000000" pitchFamily="2" charset="2"/>
              </a:rPr>
              <a:t> alleen BOL</a:t>
            </a:r>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70730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348310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Marketing en evenementen </a:t>
            </a:r>
            <a:r>
              <a:rPr lang="nl-NL">
                <a:sym typeface="Wingdings" panose="05000000000000000000" pitchFamily="2" charset="2"/>
              </a:rPr>
              <a:t> alleen BOL</a:t>
            </a:r>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115277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3673075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21</a:t>
            </a:fld>
            <a:endParaRPr lang="nl-NL"/>
          </a:p>
        </p:txBody>
      </p:sp>
    </p:spTree>
    <p:extLst>
      <p:ext uri="{BB962C8B-B14F-4D97-AF65-F5344CB8AC3E}">
        <p14:creationId xmlns:p14="http://schemas.microsoft.com/office/powerpoint/2010/main" val="94480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22</a:t>
            </a:fld>
            <a:endParaRPr lang="nl-NL"/>
          </a:p>
        </p:txBody>
      </p:sp>
    </p:spTree>
    <p:extLst>
      <p:ext uri="{BB962C8B-B14F-4D97-AF65-F5344CB8AC3E}">
        <p14:creationId xmlns:p14="http://schemas.microsoft.com/office/powerpoint/2010/main" val="98833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b="1"/>
              <a:t>Welkom</a:t>
            </a:r>
          </a:p>
          <a:p>
            <a:pPr marL="171450" indent="-171450">
              <a:buFont typeface="Arial" panose="020B0604020202020204" pitchFamily="34" charset="0"/>
              <a:buChar char="•"/>
            </a:pPr>
            <a:r>
              <a:rPr lang="nl-NL" b="1"/>
              <a:t>Marketing en evenementen - wat is dat eigenlijk</a:t>
            </a:r>
          </a:p>
          <a:p>
            <a:pPr marL="171450" indent="-171450">
              <a:buFont typeface="Arial" panose="020B0604020202020204" pitchFamily="34" charset="0"/>
              <a:buChar char="•"/>
            </a:pPr>
            <a:r>
              <a:rPr lang="nl-NL" b="1"/>
              <a:t>Studeren op het MBO?</a:t>
            </a:r>
          </a:p>
          <a:p>
            <a:pPr marL="171450" indent="-171450">
              <a:buFont typeface="Arial" panose="020B0604020202020204" pitchFamily="34" charset="0"/>
              <a:buChar char="•"/>
            </a:pPr>
            <a:r>
              <a:rPr lang="nl-NL" b="1"/>
              <a:t>Nova Campus Haarlem</a:t>
            </a:r>
          </a:p>
          <a:p>
            <a:pPr marL="171450" indent="-171450">
              <a:buFont typeface="Arial" panose="020B0604020202020204" pitchFamily="34" charset="0"/>
              <a:buChar char="•"/>
            </a:pPr>
            <a:r>
              <a:rPr lang="nl-NL" b="1"/>
              <a:t>Real life onderwijs</a:t>
            </a:r>
          </a:p>
          <a:p>
            <a:pPr marL="171450" indent="-171450">
              <a:buFont typeface="Arial" panose="020B0604020202020204" pitchFamily="34" charset="0"/>
              <a:buChar char="•"/>
            </a:pPr>
            <a:r>
              <a:rPr lang="nl-NL" b="1"/>
              <a:t>Waarom MCE in Haarlem</a:t>
            </a:r>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32325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23</a:t>
            </a:fld>
            <a:endParaRPr lang="nl-NL"/>
          </a:p>
        </p:txBody>
      </p:sp>
    </p:spTree>
    <p:extLst>
      <p:ext uri="{BB962C8B-B14F-4D97-AF65-F5344CB8AC3E}">
        <p14:creationId xmlns:p14="http://schemas.microsoft.com/office/powerpoint/2010/main" val="272224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381085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321321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26</a:t>
            </a:fld>
            <a:endParaRPr lang="nl-NL"/>
          </a:p>
        </p:txBody>
      </p:sp>
    </p:spTree>
    <p:extLst>
      <p:ext uri="{BB962C8B-B14F-4D97-AF65-F5344CB8AC3E}">
        <p14:creationId xmlns:p14="http://schemas.microsoft.com/office/powerpoint/2010/main" val="126233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nl-NL"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3</a:t>
            </a:fld>
            <a:endParaRPr lang="nl-NL"/>
          </a:p>
        </p:txBody>
      </p:sp>
    </p:spTree>
    <p:extLst>
      <p:ext uri="{BB962C8B-B14F-4D97-AF65-F5344CB8AC3E}">
        <p14:creationId xmlns:p14="http://schemas.microsoft.com/office/powerpoint/2010/main" val="298053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4</a:t>
            </a:fld>
            <a:endParaRPr lang="nl-NL"/>
          </a:p>
        </p:txBody>
      </p:sp>
    </p:spTree>
    <p:extLst>
      <p:ext uri="{BB962C8B-B14F-4D97-AF65-F5344CB8AC3E}">
        <p14:creationId xmlns:p14="http://schemas.microsoft.com/office/powerpoint/2010/main" val="38661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Marketing en evenementen </a:t>
            </a:r>
            <a:r>
              <a:rPr lang="nl-NL">
                <a:sym typeface="Wingdings" panose="05000000000000000000" pitchFamily="2" charset="2"/>
              </a:rPr>
              <a:t> alleen BOL</a:t>
            </a:r>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51338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6</a:t>
            </a:fld>
            <a:endParaRPr lang="nl-NL"/>
          </a:p>
        </p:txBody>
      </p:sp>
    </p:spTree>
    <p:extLst>
      <p:ext uri="{BB962C8B-B14F-4D97-AF65-F5344CB8AC3E}">
        <p14:creationId xmlns:p14="http://schemas.microsoft.com/office/powerpoint/2010/main" val="223227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7</a:t>
            </a:fld>
            <a:endParaRPr lang="nl-NL"/>
          </a:p>
        </p:txBody>
      </p:sp>
    </p:spTree>
    <p:extLst>
      <p:ext uri="{BB962C8B-B14F-4D97-AF65-F5344CB8AC3E}">
        <p14:creationId xmlns:p14="http://schemas.microsoft.com/office/powerpoint/2010/main" val="119491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F1B98CC-A107-490E-A98F-175ACD3DE59B}"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238949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nl-NL"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F1B98CC-A107-490E-A98F-175ACD3DE59B}" type="slidenum">
              <a:rPr lang="nl-NL" smtClean="0"/>
              <a:t>9</a:t>
            </a:fld>
            <a:endParaRPr lang="nl-NL"/>
          </a:p>
        </p:txBody>
      </p:sp>
    </p:spTree>
    <p:extLst>
      <p:ext uri="{BB962C8B-B14F-4D97-AF65-F5344CB8AC3E}">
        <p14:creationId xmlns:p14="http://schemas.microsoft.com/office/powerpoint/2010/main" val="318370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jpeg"/><Relationship Id="rId5" Type="http://schemas.openxmlformats.org/officeDocument/2006/relationships/slideMaster" Target="../slideMasters/slideMaster2.xml"/><Relationship Id="rId4" Type="http://schemas.openxmlformats.org/officeDocument/2006/relationships/tags" Target="../tags/tag48.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6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2.xml"/><Relationship Id="rId5" Type="http://schemas.openxmlformats.org/officeDocument/2006/relationships/tags" Target="../tags/tag68.xml"/><Relationship Id="rId4" Type="http://schemas.openxmlformats.org/officeDocument/2006/relationships/tags" Target="../tags/tag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7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7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4.png"/><Relationship Id="rId4" Type="http://schemas.openxmlformats.org/officeDocument/2006/relationships/tags" Target="../tags/tag13.xm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jpeg"/><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jpeg"/><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7.xml"/><Relationship Id="rId7" Type="http://schemas.openxmlformats.org/officeDocument/2006/relationships/image" Target="../media/image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scherm">
    <p:bg>
      <p:bgPr>
        <a:blipFill dpi="0" rotWithShape="1">
          <a:blip r:embed="rId5">
            <a:lum/>
          </a:blip>
          <a:srcRect/>
          <a:stretch>
            <a:fillRect l="500" t="500" r="500" b="500"/>
          </a:stretch>
        </a:blipFill>
        <a:effectLst/>
      </p:bgPr>
    </p:bg>
    <p:spTree>
      <p:nvGrpSpPr>
        <p:cNvPr id="1" name=""/>
        <p:cNvGrpSpPr/>
        <p:nvPr/>
      </p:nvGrpSpPr>
      <p:grpSpPr>
        <a:xfrm>
          <a:off x="0" y="0"/>
          <a:ext cx="0" cy="0"/>
          <a:chOff x="0" y="0"/>
          <a:chExt cx="0" cy="0"/>
        </a:xfrm>
      </p:grpSpPr>
      <p:sp>
        <p:nvSpPr>
          <p:cNvPr id="7" name="Rond hoek zelfde zijde rechthoek 6"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st" hidden="1"/>
          <p:cNvSpPr/>
          <p:nvPr userDrawn="1">
            <p:custDataLst>
              <p:tags r:id="rId2"/>
            </p:custData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rPr>
              <a:t>Openingspagina</a:t>
            </a:r>
          </a:p>
          <a:p>
            <a:pPr algn="ctr"/>
            <a:r>
              <a:rPr lang="nl-NL">
                <a:solidFill>
                  <a:srgbClr val="1B2E7E"/>
                </a:solidFill>
              </a:rPr>
              <a:t>1 openingspagina’s</a:t>
            </a:r>
          </a:p>
          <a:p>
            <a:pPr algn="ctr"/>
            <a:r>
              <a:rPr lang="nl-NL">
                <a:solidFill>
                  <a:srgbClr val="1B2E7E"/>
                </a:solidFill>
              </a:rPr>
              <a:t>Deze zijn voor alle domeinen gelijk</a:t>
            </a:r>
          </a:p>
          <a:p>
            <a:pPr algn="ctr"/>
            <a:r>
              <a:rPr lang="nl-NL">
                <a:solidFill>
                  <a:srgbClr val="1B2E7E"/>
                </a:solidFill>
              </a:rPr>
              <a:t>Geen tekst door gebruiker</a:t>
            </a:r>
            <a:r>
              <a:rPr lang="nl-NL" baseline="0">
                <a:solidFill>
                  <a:srgbClr val="1B2E7E"/>
                </a:solidFill>
              </a:rPr>
              <a:t> in te vullen</a:t>
            </a:r>
            <a:endParaRPr lang="nl-NL">
              <a:solidFill>
                <a:srgbClr val="1B2E7E"/>
              </a:solidFill>
            </a:endParaRPr>
          </a:p>
          <a:p>
            <a:pPr algn="ctr"/>
            <a:endParaRPr lang="nl-NL">
              <a:solidFill>
                <a:schemeClr val="tx1"/>
              </a:solidFill>
            </a:endParaRPr>
          </a:p>
        </p:txBody>
      </p:sp>
      <p:pic>
        <p:nvPicPr>
          <p:cNvPr id="16" name="Afbeelding 15" hidden="1">
            <a:extLst>
              <a:ext uri="{FF2B5EF4-FFF2-40B4-BE49-F238E27FC236}">
                <a16:creationId xmlns:a16="http://schemas.microsoft.com/office/drawing/2014/main" id="{A2BC0AE8-3413-4AC0-8BDB-4CEB09BEC6EF}"/>
              </a:ext>
            </a:extLst>
          </p:cNvPr>
          <p:cNvPicPr>
            <a:picLocks/>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spTree>
    <p:extLst>
      <p:ext uri="{BB962C8B-B14F-4D97-AF65-F5344CB8AC3E}">
        <p14:creationId xmlns:p14="http://schemas.microsoft.com/office/powerpoint/2010/main" val="130355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inhoud 2"/>
          <p:cNvSpPr>
            <a:spLocks noGrp="1"/>
          </p:cNvSpPr>
          <p:nvPr>
            <p:ph idx="1"/>
          </p:nvPr>
        </p:nvSpPr>
        <p:spPr/>
        <p:txBody>
          <a:body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1F07494-3580-3B43-B2A6-5F378B615DD2}" type="datetimeFigureOut">
              <a:rPr lang="nl-NL" smtClean="0"/>
              <a:t>31-8-2023</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2494639B-0A64-1F4D-9804-FD49A40D808E}" type="slidenum">
              <a:rPr lang="nl-NL" smtClean="0"/>
              <a:t>‹nr.›</a:t>
            </a:fld>
            <a:endParaRPr lang="nl-NL"/>
          </a:p>
        </p:txBody>
      </p:sp>
    </p:spTree>
    <p:extLst>
      <p:ext uri="{BB962C8B-B14F-4D97-AF65-F5344CB8AC3E}">
        <p14:creationId xmlns:p14="http://schemas.microsoft.com/office/powerpoint/2010/main" val="74650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sscherm">
    <p:spTree>
      <p:nvGrpSpPr>
        <p:cNvPr id="1" name=""/>
        <p:cNvGrpSpPr/>
        <p:nvPr/>
      </p:nvGrpSpPr>
      <p:grpSpPr>
        <a:xfrm>
          <a:off x="0" y="0"/>
          <a:ext cx="0" cy="0"/>
          <a:chOff x="0" y="0"/>
          <a:chExt cx="0" cy="0"/>
        </a:xfrm>
      </p:grpSpPr>
      <p:sp>
        <p:nvSpPr>
          <p:cNvPr id="7" name="Rond hoek zelfde zijde rechthoek 6"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 name="Test" hidden="1"/>
          <p:cNvSpPr/>
          <p:nvPr userDrawn="1">
            <p:custDataLst>
              <p:tags r:id="rId2"/>
            </p:custData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rPr>
              <a:t>Openingspagina</a:t>
            </a:r>
          </a:p>
          <a:p>
            <a:pPr algn="ctr"/>
            <a:r>
              <a:rPr lang="nl-NL">
                <a:solidFill>
                  <a:srgbClr val="1B2E7E"/>
                </a:solidFill>
              </a:rPr>
              <a:t>1 openingspagina’s</a:t>
            </a:r>
          </a:p>
          <a:p>
            <a:pPr algn="ctr"/>
            <a:r>
              <a:rPr lang="nl-NL">
                <a:solidFill>
                  <a:srgbClr val="1B2E7E"/>
                </a:solidFill>
              </a:rPr>
              <a:t>Deze zijn voor alle domeinen gelijk</a:t>
            </a:r>
          </a:p>
          <a:p>
            <a:pPr algn="ctr"/>
            <a:r>
              <a:rPr lang="nl-NL">
                <a:solidFill>
                  <a:srgbClr val="1B2E7E"/>
                </a:solidFill>
              </a:rPr>
              <a:t>Geen tekst door gebruiker in te vullen</a:t>
            </a:r>
          </a:p>
          <a:p>
            <a:pPr algn="ctr"/>
            <a:endParaRPr lang="nl-NL">
              <a:solidFill>
                <a:srgbClr val="000000"/>
              </a:solidFill>
            </a:endParaRPr>
          </a:p>
        </p:txBody>
      </p:sp>
      <p:pic>
        <p:nvPicPr>
          <p:cNvPr id="15" name="Afbeelding 14" hidden="1">
            <a:extLst>
              <a:ext uri="{FF2B5EF4-FFF2-40B4-BE49-F238E27FC236}">
                <a16:creationId xmlns:a16="http://schemas.microsoft.com/office/drawing/2014/main" id="{C6375D0C-B71F-40E8-825B-5AECBE6050AB}"/>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spTree>
    <p:extLst>
      <p:ext uri="{BB962C8B-B14F-4D97-AF65-F5344CB8AC3E}">
        <p14:creationId xmlns:p14="http://schemas.microsoft.com/office/powerpoint/2010/main" val="289376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sp>
        <p:nvSpPr>
          <p:cNvPr id="7" name="Rond hoek zelfde zijde rechthoek 6"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Afgeronde rechthoek 1" hidden="1"/>
          <p:cNvSpPr/>
          <p:nvPr userDrawn="1">
            <p:custDataLst>
              <p:tags r:id="rId2"/>
            </p:custDataLst>
          </p:nvPr>
        </p:nvSpPr>
        <p:spPr>
          <a:xfrm>
            <a:off x="1795692" y="6163842"/>
            <a:ext cx="0" cy="468000"/>
          </a:xfrm>
          <a:prstGeom prst="roundRect">
            <a:avLst/>
          </a:prstGeom>
          <a:solidFill>
            <a:srgbClr val="02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3" name="Test" hidden="1"/>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Afbeelding 15" hidden="1">
            <a:extLst>
              <a:ext uri="{FF2B5EF4-FFF2-40B4-BE49-F238E27FC236}">
                <a16:creationId xmlns:a16="http://schemas.microsoft.com/office/drawing/2014/main" id="{ACFFA76D-ACC3-4CD4-90D6-3E6750AD2BDA}"/>
              </a:ext>
            </a:extLst>
          </p:cNvPr>
          <p:cNvPicPr>
            <a:picLocks/>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16554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porate tiitelpagina">
    <p:spTree>
      <p:nvGrpSpPr>
        <p:cNvPr id="1" name=""/>
        <p:cNvGrpSpPr/>
        <p:nvPr/>
      </p:nvGrpSpPr>
      <p:grpSpPr>
        <a:xfrm>
          <a:off x="0" y="0"/>
          <a:ext cx="0" cy="0"/>
          <a:chOff x="0" y="0"/>
          <a:chExt cx="0" cy="0"/>
        </a:xfrm>
      </p:grpSpPr>
      <p:sp>
        <p:nvSpPr>
          <p:cNvPr id="2" name="Test"/>
          <p:cNvSpPr>
            <a:spLocks noGrp="1"/>
          </p:cNvSpPr>
          <p:nvPr>
            <p:ph type="ctrTitle" hasCustomPrompt="1"/>
            <p:custDataLst>
              <p:tags r:id="rId1"/>
            </p:custDataLst>
          </p:nvPr>
        </p:nvSpPr>
        <p:spPr>
          <a:xfrm>
            <a:off x="5148000" y="306000"/>
            <a:ext cx="3672000" cy="3168000"/>
          </a:xfrm>
        </p:spPr>
        <p:txBody>
          <a:bodyPr lIns="0" tIns="0" rIns="0" bIns="0" anchor="ctr" anchorCtr="0">
            <a:normAutofit/>
          </a:bodyPr>
          <a:lstStyle>
            <a:lvl1pPr algn="l">
              <a:lnSpc>
                <a:spcPct val="100000"/>
              </a:lnSpc>
              <a:spcAft>
                <a:spcPts val="5000"/>
              </a:spcAft>
              <a:defRPr sz="3800" b="1">
                <a:solidFill>
                  <a:srgbClr val="026F74"/>
                </a:solidFill>
                <a:latin typeface="Arial" panose="020B0604020202020204" pitchFamily="34" charset="0"/>
                <a:cs typeface="Arial" panose="020B0604020202020204" pitchFamily="34" charset="0"/>
              </a:defRPr>
            </a:lvl1pPr>
          </a:lstStyle>
          <a:p>
            <a:r>
              <a:rPr lang="nl-NL"/>
              <a:t>Wegwijs in de opleidingen Marketing en Media</a:t>
            </a:r>
            <a:endParaRPr lang="en-US"/>
          </a:p>
        </p:txBody>
      </p:sp>
      <p:sp>
        <p:nvSpPr>
          <p:cNvPr id="10" name="Test" hidden="1"/>
          <p:cNvSpPr/>
          <p:nvPr userDrawn="1">
            <p:custDataLst>
              <p:tags r:id="rId2"/>
            </p:custDataLst>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cs typeface="Arial" panose="020B0604020202020204" pitchFamily="34" charset="0"/>
              </a:rPr>
              <a:t>Corporate titelpagina</a:t>
            </a:r>
          </a:p>
          <a:p>
            <a:pPr algn="ctr"/>
            <a:endParaRPr lang="nl-NL">
              <a:solidFill>
                <a:srgbClr val="1B2E7E"/>
              </a:solidFill>
              <a:cs typeface="Arial" panose="020B0604020202020204" pitchFamily="34" charset="0"/>
            </a:endParaRPr>
          </a:p>
          <a:p>
            <a:pPr marL="285750" indent="-285750">
              <a:buFont typeface="Arial" panose="020B0604020202020204" pitchFamily="34" charset="0"/>
              <a:buChar char="•"/>
            </a:pPr>
            <a:r>
              <a:rPr lang="nl-NL" sz="1200">
                <a:solidFill>
                  <a:srgbClr val="1B2E7E"/>
                </a:solidFill>
                <a:cs typeface="Arial" panose="020B0604020202020204" pitchFamily="34" charset="0"/>
              </a:rPr>
              <a:t>Alleen tekst kan aangepast worden door gebruiker</a:t>
            </a:r>
          </a:p>
          <a:p>
            <a:pPr marL="285750" indent="-285750">
              <a:buFont typeface="Arial" panose="020B0604020202020204" pitchFamily="34" charset="0"/>
              <a:buChar char="•"/>
              <a:defRPr/>
            </a:pPr>
            <a:r>
              <a:rPr lang="nl-NL" sz="1200">
                <a:solidFill>
                  <a:srgbClr val="1B2E7E"/>
                </a:solidFill>
                <a:cs typeface="Arial" panose="020B0604020202020204" pitchFamily="34" charset="0"/>
              </a:rPr>
              <a:t>Afbeelding uit map Corporate </a:t>
            </a:r>
            <a:r>
              <a:rPr lang="nl-NL" sz="1200" err="1">
                <a:solidFill>
                  <a:srgbClr val="1B2E7E"/>
                </a:solidFill>
                <a:cs typeface="Arial" panose="020B0604020202020204" pitchFamily="34" charset="0"/>
              </a:rPr>
              <a:t>tiitelpagina</a:t>
            </a:r>
            <a:endParaRPr lang="nl-NL" sz="1200">
              <a:solidFill>
                <a:srgbClr val="1B2E7E"/>
              </a:solidFill>
              <a:cs typeface="Arial" panose="020B0604020202020204" pitchFamily="34" charset="0"/>
            </a:endParaRPr>
          </a:p>
          <a:p>
            <a:pPr marL="285750" indent="-285750">
              <a:buFont typeface="Arial" panose="020B0604020202020204" pitchFamily="34" charset="0"/>
              <a:buChar char="•"/>
            </a:pPr>
            <a:r>
              <a:rPr lang="nl-NL" sz="1200">
                <a:solidFill>
                  <a:srgbClr val="1B2E7E"/>
                </a:solidFill>
                <a:cs typeface="Arial" panose="020B0604020202020204" pitchFamily="34" charset="0"/>
              </a:rPr>
              <a:t>Verschillende pagina’s aanwezig</a:t>
            </a:r>
          </a:p>
          <a:p>
            <a:pPr marL="285750" indent="-285750">
              <a:buFont typeface="Arial" panose="020B0604020202020204" pitchFamily="34" charset="0"/>
              <a:buChar char="•"/>
            </a:pPr>
            <a:r>
              <a:rPr lang="nl-NL" sz="1200">
                <a:solidFill>
                  <a:srgbClr val="1B2E7E"/>
                </a:solidFill>
                <a:cs typeface="Arial" panose="020B0604020202020204" pitchFamily="34" charset="0"/>
              </a:rPr>
              <a:t>Deze zijn voor alle domeinen gelijk</a:t>
            </a:r>
          </a:p>
          <a:p>
            <a:pPr marL="285750" indent="-285750">
              <a:buFont typeface="Arial" panose="020B0604020202020204" pitchFamily="34" charset="0"/>
              <a:buChar char="•"/>
            </a:pPr>
            <a:r>
              <a:rPr lang="nl-NL" sz="1200">
                <a:solidFill>
                  <a:srgbClr val="1B2E7E"/>
                </a:solidFill>
                <a:cs typeface="Arial" panose="020B0604020202020204" pitchFamily="34" charset="0"/>
              </a:rPr>
              <a:t>Achtergrond kleur van logo en/of keurmerk wijzigt niet</a:t>
            </a:r>
          </a:p>
          <a:p>
            <a:pPr marL="285750" indent="-285750">
              <a:buFont typeface="Arial" panose="020B0604020202020204" pitchFamily="34" charset="0"/>
              <a:buChar char="•"/>
              <a:defRPr/>
            </a:pPr>
            <a:r>
              <a:rPr lang="nl-NL" sz="1200">
                <a:solidFill>
                  <a:srgbClr val="1B2E7E"/>
                </a:solidFill>
                <a:cs typeface="Arial" panose="020B0604020202020204" pitchFamily="34" charset="0"/>
              </a:rPr>
              <a:t>Zowel logo als ‘dit is mbo’ logo of keurmerk</a:t>
            </a:r>
          </a:p>
        </p:txBody>
      </p:sp>
      <p:sp>
        <p:nvSpPr>
          <p:cNvPr id="9" name="Test"/>
          <p:cNvSpPr txBox="1"/>
          <p:nvPr userDrawn="1">
            <p:custDataLst>
              <p:tags r:id="rId3"/>
            </p:custDataLst>
          </p:nvPr>
        </p:nvSpPr>
        <p:spPr>
          <a:xfrm>
            <a:off x="5148000" y="4320000"/>
            <a:ext cx="3888000" cy="276999"/>
          </a:xfrm>
          <a:prstGeom prst="rect">
            <a:avLst/>
          </a:prstGeom>
          <a:noFill/>
        </p:spPr>
        <p:txBody>
          <a:bodyPr wrap="square" lIns="0" tIns="0" rIns="0" bIns="0" rtlCol="0">
            <a:spAutoFit/>
          </a:bodyPr>
          <a:lstStyle/>
          <a:p>
            <a:endParaRPr lang="nl-NL">
              <a:solidFill>
                <a:srgbClr val="1B1B7E"/>
              </a:solidFill>
              <a:cs typeface="Arial" panose="020B0604020202020204" pitchFamily="34" charset="0"/>
            </a:endParaRPr>
          </a:p>
        </p:txBody>
      </p:sp>
      <p:sp>
        <p:nvSpPr>
          <p:cNvPr id="11" name="Test"/>
          <p:cNvSpPr txBox="1">
            <a:spLocks noChangeArrowheads="1"/>
          </p:cNvSpPr>
          <p:nvPr userDrawn="1">
            <p:custDataLst>
              <p:tags r:id="rId4"/>
            </p:custDataLst>
          </p:nvPr>
        </p:nvSpPr>
        <p:spPr bwMode="auto">
          <a:xfrm>
            <a:off x="5148000" y="4032000"/>
            <a:ext cx="3888000" cy="276999"/>
          </a:xfrm>
          <a:prstGeom prst="rect">
            <a:avLst/>
          </a:prstGeom>
          <a:noFill/>
          <a:ln w="9525" algn="ctr">
            <a:noFill/>
            <a:miter lim="800000"/>
            <a:headEnd/>
            <a:tailEnd/>
          </a:ln>
        </p:spPr>
        <p:txBody>
          <a:bodyPr wrap="square" lIns="0" tIns="0" rIns="0" bIns="0">
            <a:spAutoFit/>
          </a:bodyPr>
          <a:lstStyle/>
          <a:p>
            <a:pPr>
              <a:defRPr/>
            </a:pPr>
            <a:endParaRPr lang="nl-NL">
              <a:solidFill>
                <a:srgbClr val="1B1B7E"/>
              </a:solidFill>
              <a:cs typeface="Arial" panose="020B0604020202020204" pitchFamily="34" charset="0"/>
            </a:endParaRPr>
          </a:p>
        </p:txBody>
      </p:sp>
      <p:sp>
        <p:nvSpPr>
          <p:cNvPr id="12" name="Rond hoek zelfde zijde rechthoek 11" hidden="1"/>
          <p:cNvSpPr/>
          <p:nvPr userDrawn="1">
            <p:custDataLst>
              <p:tags r:id="rId5"/>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3" name="Afgeronde rechthoek 12" hidden="1"/>
          <p:cNvSpPr/>
          <p:nvPr userDrawn="1">
            <p:custDataLst>
              <p:tags r:id="rId6"/>
            </p:custDataLst>
          </p:nvPr>
        </p:nvSpPr>
        <p:spPr>
          <a:xfrm>
            <a:off x="1795692" y="6163842"/>
            <a:ext cx="0" cy="468000"/>
          </a:xfrm>
          <a:prstGeom prst="roundRect">
            <a:avLst/>
          </a:prstGeom>
          <a:solidFill>
            <a:srgbClr val="02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32" name="Afbeelding 31" hidden="1">
            <a:extLst>
              <a:ext uri="{FF2B5EF4-FFF2-40B4-BE49-F238E27FC236}">
                <a16:creationId xmlns:a16="http://schemas.microsoft.com/office/drawing/2014/main" id="{46150E1E-54F2-4709-9B9C-4A3568634D30}"/>
              </a:ext>
            </a:extLst>
          </p:cNvPr>
          <p:cNvPicPr>
            <a:picLocks/>
          </p:cNvPicPr>
          <p:nvPr userDrawn="1">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219837311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titel kleur">
    <p:spTree>
      <p:nvGrpSpPr>
        <p:cNvPr id="1" name=""/>
        <p:cNvGrpSpPr/>
        <p:nvPr/>
      </p:nvGrpSpPr>
      <p:grpSpPr>
        <a:xfrm>
          <a:off x="0" y="0"/>
          <a:ext cx="0" cy="0"/>
          <a:chOff x="0" y="0"/>
          <a:chExt cx="0" cy="0"/>
        </a:xfrm>
      </p:grpSpPr>
      <p:sp>
        <p:nvSpPr>
          <p:cNvPr id="13" name="Test"/>
          <p:cNvSpPr/>
          <p:nvPr userDrawn="1"/>
        </p:nvSpPr>
        <p:spPr>
          <a:xfrm>
            <a:off x="457245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cs typeface="Arial" panose="020B0604020202020204" pitchFamily="34" charset="0"/>
            </a:endParaRPr>
          </a:p>
        </p:txBody>
      </p:sp>
      <p:sp>
        <p:nvSpPr>
          <p:cNvPr id="2" name="Title 1"/>
          <p:cNvSpPr>
            <a:spLocks noGrp="1"/>
          </p:cNvSpPr>
          <p:nvPr>
            <p:ph type="title"/>
          </p:nvPr>
        </p:nvSpPr>
        <p:spPr>
          <a:xfrm>
            <a:off x="5148000" y="306000"/>
            <a:ext cx="3672000" cy="5688000"/>
          </a:xfrm>
        </p:spPr>
        <p:txBody>
          <a:bodyPr lIns="0" tIns="0" rIns="0" bIns="0" anchor="ctr" anchorCtr="0">
            <a:normAutofit/>
          </a:bodyPr>
          <a:lstStyle>
            <a:lvl1pPr>
              <a:lnSpc>
                <a:spcPct val="100000"/>
              </a:lnSpc>
              <a:spcAft>
                <a:spcPts val="5000"/>
              </a:spcAft>
              <a:defRPr sz="3800" b="0">
                <a:solidFill>
                  <a:schemeClr val="bg1"/>
                </a:solidFill>
                <a:latin typeface="Arial" panose="020B0604020202020204" pitchFamily="34" charset="0"/>
                <a:cs typeface="Arial" panose="020B0604020202020204" pitchFamily="34" charset="0"/>
              </a:defRPr>
            </a:lvl1pPr>
          </a:lstStyle>
          <a:p>
            <a:r>
              <a:rPr lang="nl-NL"/>
              <a:t>Klik om de stijl te bewerken</a:t>
            </a:r>
            <a:endParaRPr lang="en-US"/>
          </a:p>
        </p:txBody>
      </p:sp>
      <p:sp>
        <p:nvSpPr>
          <p:cNvPr id="8" name="Test" hidden="1"/>
          <p:cNvSpPr/>
          <p:nvPr userDrawn="1">
            <p:custDataLst>
              <p:tags r:id="rId1"/>
            </p:custDataLst>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cs typeface="Arial" panose="020B0604020202020204" pitchFamily="34" charset="0"/>
              </a:rPr>
              <a:t>Hoofdstuktitelpagina met achtergrondkleurvlak</a:t>
            </a:r>
          </a:p>
          <a:p>
            <a:pPr algn="ctr"/>
            <a:endParaRPr lang="nl-NL">
              <a:solidFill>
                <a:srgbClr val="1B2E7E"/>
              </a:solidFill>
              <a:cs typeface="Arial" panose="020B0604020202020204" pitchFamily="34" charset="0"/>
            </a:endParaRPr>
          </a:p>
          <a:p>
            <a:pPr marL="285750" indent="-285750">
              <a:buFont typeface="Arial" panose="020B0604020202020204" pitchFamily="34" charset="0"/>
              <a:buChar char="•"/>
            </a:pPr>
            <a:r>
              <a:rPr lang="nl-NL" sz="1600">
                <a:solidFill>
                  <a:srgbClr val="1B2E7E"/>
                </a:solidFill>
                <a:cs typeface="Arial" panose="020B0604020202020204" pitchFamily="34" charset="0"/>
              </a:rPr>
              <a:t>Kleur van logo en achtergrondkleur kunnen wijzigen en zijn altijd gelijk</a:t>
            </a:r>
          </a:p>
          <a:p>
            <a:pPr marL="285750" indent="-285750">
              <a:buFont typeface="Arial" panose="020B0604020202020204" pitchFamily="34" charset="0"/>
              <a:buChar char="•"/>
              <a:defRPr/>
            </a:pPr>
            <a:r>
              <a:rPr lang="nl-NL" sz="1600">
                <a:solidFill>
                  <a:srgbClr val="1B2E7E"/>
                </a:solidFill>
                <a:cs typeface="Arial" panose="020B0604020202020204" pitchFamily="34" charset="0"/>
              </a:rPr>
              <a:t>Keuze uit 4 vaste kleuren</a:t>
            </a:r>
          </a:p>
          <a:p>
            <a:pPr marL="285750" indent="-285750">
              <a:buFont typeface="Arial" panose="020B0604020202020204" pitchFamily="34" charset="0"/>
              <a:buChar char="•"/>
              <a:defRPr/>
            </a:pPr>
            <a:r>
              <a:rPr lang="nl-NL" sz="1600">
                <a:solidFill>
                  <a:srgbClr val="1B2E7E"/>
                </a:solidFill>
                <a:cs typeface="Arial" panose="020B0604020202020204" pitchFamily="34" charset="0"/>
              </a:rPr>
              <a:t>Geen </a:t>
            </a:r>
            <a:r>
              <a:rPr lang="nl-NL" sz="1600" err="1">
                <a:solidFill>
                  <a:srgbClr val="1B2E7E"/>
                </a:solidFill>
                <a:cs typeface="Arial" panose="020B0604020202020204" pitchFamily="34" charset="0"/>
              </a:rPr>
              <a:t>paginanr</a:t>
            </a:r>
            <a:r>
              <a:rPr lang="nl-NL" sz="1600">
                <a:solidFill>
                  <a:srgbClr val="1B2E7E"/>
                </a:solidFill>
                <a:cs typeface="Arial" panose="020B0604020202020204" pitchFamily="34" charset="0"/>
              </a:rPr>
              <a:t> en titel</a:t>
            </a:r>
          </a:p>
        </p:txBody>
      </p:sp>
      <p:sp>
        <p:nvSpPr>
          <p:cNvPr id="9" name="Rond hoek zelfde zijde rechthoek 8"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chemeClr val="accent1"/>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0" name="Afgeronde rechthoek 9" hidden="1"/>
          <p:cNvSpPr/>
          <p:nvPr userDrawn="1">
            <p:custDataLst>
              <p:tags r:id="rId3"/>
            </p:custDataLst>
          </p:nvPr>
        </p:nvSpPr>
        <p:spPr>
          <a:xfrm>
            <a:off x="1795692" y="6163842"/>
            <a:ext cx="0" cy="46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31" name="Afbeelding 30" hidden="1">
            <a:extLst>
              <a:ext uri="{FF2B5EF4-FFF2-40B4-BE49-F238E27FC236}">
                <a16:creationId xmlns:a16="http://schemas.microsoft.com/office/drawing/2014/main" id="{731E6442-C84F-4232-A7E8-12357642D35E}"/>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296692068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mein titelpagina">
    <p:spTree>
      <p:nvGrpSpPr>
        <p:cNvPr id="1" name=""/>
        <p:cNvGrpSpPr/>
        <p:nvPr/>
      </p:nvGrpSpPr>
      <p:grpSpPr>
        <a:xfrm>
          <a:off x="0" y="0"/>
          <a:ext cx="0" cy="0"/>
          <a:chOff x="0" y="0"/>
          <a:chExt cx="0" cy="0"/>
        </a:xfrm>
      </p:grpSpPr>
      <p:sp>
        <p:nvSpPr>
          <p:cNvPr id="10" name="Test" hidden="1"/>
          <p:cNvSpPr/>
          <p:nvPr userDrawn="1">
            <p:custDataLst>
              <p:tags r:id="rId1"/>
            </p:custData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1B2E7E"/>
                </a:solidFill>
                <a:cs typeface="Arial" panose="020B0604020202020204" pitchFamily="34" charset="0"/>
              </a:rPr>
              <a:t>Domein titelpagina</a:t>
            </a:r>
          </a:p>
          <a:p>
            <a:r>
              <a:rPr lang="nl-NL">
                <a:solidFill>
                  <a:srgbClr val="1B2E7E"/>
                </a:solidFill>
                <a:cs typeface="Arial" panose="020B0604020202020204" pitchFamily="34" charset="0"/>
              </a:rPr>
              <a:t>met achtergrondkleurvlak</a:t>
            </a:r>
          </a:p>
          <a:p>
            <a:pPr marL="285750" indent="-285750">
              <a:buFont typeface="Arial" panose="020B0604020202020204" pitchFamily="34" charset="0"/>
              <a:buChar char="•"/>
              <a:defRPr/>
            </a:pPr>
            <a:r>
              <a:rPr lang="nl-NL">
                <a:solidFill>
                  <a:srgbClr val="1B2E7E"/>
                </a:solidFill>
                <a:cs typeface="Arial" panose="020B0604020202020204" pitchFamily="34" charset="0"/>
              </a:rPr>
              <a:t>Kleur van logo en achtergrondkleur</a:t>
            </a:r>
          </a:p>
          <a:p>
            <a:pPr marL="285750" indent="-285750">
              <a:buFont typeface="Arial" panose="020B0604020202020204" pitchFamily="34" charset="0"/>
              <a:buChar char="•"/>
              <a:defRPr/>
            </a:pPr>
            <a:r>
              <a:rPr lang="nl-NL">
                <a:solidFill>
                  <a:srgbClr val="1B2E7E"/>
                </a:solidFill>
                <a:cs typeface="Arial" panose="020B0604020202020204" pitchFamily="34" charset="0"/>
              </a:rPr>
              <a:t>is altijd gelijk</a:t>
            </a:r>
          </a:p>
          <a:p>
            <a:pPr marL="285750" indent="-285750">
              <a:buFont typeface="Arial" panose="020B0604020202020204" pitchFamily="34" charset="0"/>
              <a:buChar char="•"/>
              <a:defRPr/>
            </a:pPr>
            <a:r>
              <a:rPr lang="nl-NL">
                <a:solidFill>
                  <a:srgbClr val="1B2E7E"/>
                </a:solidFill>
                <a:cs typeface="Arial" panose="020B0604020202020204" pitchFamily="34" charset="0"/>
              </a:rPr>
              <a:t>Keuze uit 4 vaste kleuren</a:t>
            </a:r>
          </a:p>
          <a:p>
            <a:pPr marL="285750" indent="-285750">
              <a:buFont typeface="Arial" panose="020B0604020202020204" pitchFamily="34" charset="0"/>
              <a:buChar char="•"/>
              <a:defRPr/>
            </a:pPr>
            <a:r>
              <a:rPr lang="nl-NL">
                <a:solidFill>
                  <a:srgbClr val="1B2E7E"/>
                </a:solidFill>
                <a:cs typeface="Arial" panose="020B0604020202020204" pitchFamily="34" charset="0"/>
              </a:rPr>
              <a:t>Geen </a:t>
            </a:r>
            <a:r>
              <a:rPr lang="nl-NL" err="1">
                <a:solidFill>
                  <a:srgbClr val="1B2E7E"/>
                </a:solidFill>
                <a:cs typeface="Arial" panose="020B0604020202020204" pitchFamily="34" charset="0"/>
              </a:rPr>
              <a:t>paginanr</a:t>
            </a:r>
            <a:r>
              <a:rPr lang="nl-NL">
                <a:solidFill>
                  <a:srgbClr val="1B2E7E"/>
                </a:solidFill>
                <a:cs typeface="Arial" panose="020B0604020202020204" pitchFamily="34" charset="0"/>
              </a:rPr>
              <a:t> en titel</a:t>
            </a:r>
          </a:p>
        </p:txBody>
      </p:sp>
      <p:sp>
        <p:nvSpPr>
          <p:cNvPr id="2" name="Title 1"/>
          <p:cNvSpPr>
            <a:spLocks noGrp="1"/>
          </p:cNvSpPr>
          <p:nvPr>
            <p:ph type="title" hasCustomPrompt="1"/>
          </p:nvPr>
        </p:nvSpPr>
        <p:spPr>
          <a:xfrm>
            <a:off x="4572001" y="1710000"/>
            <a:ext cx="4572000" cy="2001600"/>
          </a:xfrm>
          <a:solidFill>
            <a:schemeClr val="accent1"/>
          </a:solidFill>
        </p:spPr>
        <p:txBody>
          <a:bodyPr lIns="612000" rIns="252000" anchor="ctr" anchorCtr="0">
            <a:normAutofit/>
          </a:bodyPr>
          <a:lstStyle>
            <a:lvl1pPr>
              <a:lnSpc>
                <a:spcPct val="100000"/>
              </a:lnSpc>
              <a:spcAft>
                <a:spcPts val="5000"/>
              </a:spcAft>
              <a:defRPr sz="3800" b="0" baseline="0">
                <a:solidFill>
                  <a:schemeClr val="bg1"/>
                </a:solidFill>
                <a:latin typeface="Arial" panose="020B0604020202020204" pitchFamily="34" charset="0"/>
                <a:cs typeface="Arial" panose="020B0604020202020204" pitchFamily="34" charset="0"/>
              </a:defRPr>
            </a:lvl1pPr>
          </a:lstStyle>
          <a:p>
            <a:r>
              <a:rPr lang="nl-NL"/>
              <a:t>Typ hier je hoofdstuktitel</a:t>
            </a:r>
            <a:endParaRPr lang="en-US"/>
          </a:p>
        </p:txBody>
      </p:sp>
      <p:sp>
        <p:nvSpPr>
          <p:cNvPr id="7" name="Rond hoek zelfde zijde rechthoek 6"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chemeClr val="accent1"/>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 name="Afgeronde rechthoek 8" hidden="1"/>
          <p:cNvSpPr/>
          <p:nvPr userDrawn="1">
            <p:custDataLst>
              <p:tags r:id="rId3"/>
            </p:custDataLst>
          </p:nvPr>
        </p:nvSpPr>
        <p:spPr>
          <a:xfrm>
            <a:off x="1795692" y="6163842"/>
            <a:ext cx="0" cy="46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30" name="Afbeelding 29" hidden="1">
            <a:extLst>
              <a:ext uri="{FF2B5EF4-FFF2-40B4-BE49-F238E27FC236}">
                <a16:creationId xmlns:a16="http://schemas.microsoft.com/office/drawing/2014/main" id="{5C0F0563-4BEB-4932-A58E-0CAACF583A01}"/>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8944976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pagina met afbeelding">
    <p:spTree>
      <p:nvGrpSpPr>
        <p:cNvPr id="1" name=""/>
        <p:cNvGrpSpPr/>
        <p:nvPr/>
      </p:nvGrpSpPr>
      <p:grpSpPr>
        <a:xfrm>
          <a:off x="0" y="0"/>
          <a:ext cx="0" cy="0"/>
          <a:chOff x="0" y="0"/>
          <a:chExt cx="0" cy="0"/>
        </a:xfrm>
      </p:grpSpPr>
      <p:sp>
        <p:nvSpPr>
          <p:cNvPr id="7" name="Test" hidden="1"/>
          <p:cNvSpPr/>
          <p:nvPr userDrawn="1">
            <p:custDataLst>
              <p:tags r:id="rId1"/>
            </p:custDataLst>
          </p:nvPr>
        </p:nvSpPr>
        <p:spPr>
          <a:xfrm>
            <a:off x="0" y="0"/>
            <a:ext cx="228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a:solidFill>
                  <a:srgbClr val="1B2E7E"/>
                </a:solidFill>
                <a:cs typeface="Arial" panose="020B0604020202020204" pitchFamily="34" charset="0"/>
              </a:rPr>
              <a:t>Tekstpagina</a:t>
            </a:r>
          </a:p>
          <a:p>
            <a:pPr algn="ctr">
              <a:defRPr/>
            </a:pPr>
            <a:endParaRPr lang="nl-NL">
              <a:solidFill>
                <a:srgbClr val="1B2E7E"/>
              </a:solidFill>
              <a:cs typeface="Arial" panose="020B0604020202020204" pitchFamily="34" charset="0"/>
            </a:endParaRPr>
          </a:p>
          <a:p>
            <a:pPr marL="285750" indent="-285750">
              <a:buFont typeface="Arial" panose="020B0604020202020204" pitchFamily="34" charset="0"/>
              <a:buChar char="•"/>
            </a:pPr>
            <a:r>
              <a:rPr lang="nl-NL" sz="1400">
                <a:solidFill>
                  <a:srgbClr val="1B2E7E"/>
                </a:solidFill>
                <a:cs typeface="Arial" panose="020B0604020202020204" pitchFamily="34" charset="0"/>
              </a:rPr>
              <a:t>Afbeeldingen per domein maar keuze uit andere domeinen mogelijk.</a:t>
            </a:r>
          </a:p>
          <a:p>
            <a:pPr marL="285750" indent="-285750">
              <a:buFont typeface="Arial" panose="020B0604020202020204" pitchFamily="34" charset="0"/>
              <a:buChar char="•"/>
            </a:pPr>
            <a:r>
              <a:rPr lang="nl-NL" sz="1400">
                <a:solidFill>
                  <a:srgbClr val="1B2E7E"/>
                </a:solidFill>
                <a:cs typeface="Arial" panose="020B0604020202020204" pitchFamily="34" charset="0"/>
              </a:rPr>
              <a:t>Teksten en logo altijd vaste kleur en gelijk aan elkaar.</a:t>
            </a:r>
          </a:p>
          <a:p>
            <a:pPr marL="285750" indent="-285750">
              <a:buFont typeface="Arial" panose="020B0604020202020204" pitchFamily="34" charset="0"/>
              <a:buChar char="•"/>
            </a:pPr>
            <a:r>
              <a:rPr lang="nl-NL" sz="1400">
                <a:solidFill>
                  <a:srgbClr val="1B2E7E"/>
                </a:solidFill>
                <a:cs typeface="Arial" panose="020B0604020202020204" pitchFamily="34" charset="0"/>
              </a:rPr>
              <a:t>Geen grafiek mogelijk. Wissel hiervoor van dia-indeling.</a:t>
            </a:r>
          </a:p>
          <a:p>
            <a:pPr marL="285750" indent="-285750">
              <a:buFont typeface="Arial" panose="020B0604020202020204" pitchFamily="34" charset="0"/>
              <a:buChar char="•"/>
            </a:pPr>
            <a:r>
              <a:rPr lang="nl-NL" sz="1400">
                <a:solidFill>
                  <a:srgbClr val="1B2E7E"/>
                </a:solidFill>
                <a:cs typeface="Arial" panose="020B0604020202020204" pitchFamily="34" charset="0"/>
              </a:rPr>
              <a:t>Bovenstaande geldt ook voor beide </a:t>
            </a:r>
            <a:r>
              <a:rPr lang="nl-NL" sz="1400" err="1">
                <a:solidFill>
                  <a:srgbClr val="1B2E7E"/>
                </a:solidFill>
                <a:cs typeface="Arial" panose="020B0604020202020204" pitchFamily="34" charset="0"/>
              </a:rPr>
              <a:t>beelpagina’s</a:t>
            </a:r>
            <a:r>
              <a:rPr lang="nl-NL" sz="1400">
                <a:solidFill>
                  <a:srgbClr val="1B2E7E"/>
                </a:solidFill>
                <a:cs typeface="Arial" panose="020B0604020202020204" pitchFamily="34" charset="0"/>
              </a:rPr>
              <a:t> m.u.v. de afbeeldingen (beeldpagina heeft geen afbeelding)</a:t>
            </a:r>
          </a:p>
        </p:txBody>
      </p:sp>
      <p:sp>
        <p:nvSpPr>
          <p:cNvPr id="13" name="Title Placeholder 1"/>
          <p:cNvSpPr>
            <a:spLocks noGrp="1"/>
          </p:cNvSpPr>
          <p:nvPr>
            <p:ph type="title"/>
          </p:nvPr>
        </p:nvSpPr>
        <p:spPr>
          <a:xfrm>
            <a:off x="2861730" y="527862"/>
            <a:ext cx="6048000" cy="900000"/>
          </a:xfrm>
          <a:prstGeom prst="rect">
            <a:avLst/>
          </a:prstGeom>
        </p:spPr>
        <p:txBody>
          <a:bodyPr vert="horz" lIns="0" tIns="0" rIns="0" bIns="0" rtlCol="0" anchor="t" anchorCtr="0">
            <a:normAutofit/>
          </a:bodyPr>
          <a:lstStyle>
            <a:lvl1pPr>
              <a:defRPr b="1"/>
            </a:lvl1pPr>
          </a:lstStyle>
          <a:p>
            <a:r>
              <a:rPr lang="nl-NL"/>
              <a:t>Klik om de stijl te bewerken</a:t>
            </a:r>
            <a:endParaRPr lang="en-US"/>
          </a:p>
        </p:txBody>
      </p:sp>
      <p:sp>
        <p:nvSpPr>
          <p:cNvPr id="10" name="Rond hoek zelfde zijde rechthoek 9"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6" name="Afgeronde rechthoek 15" hidden="1"/>
          <p:cNvSpPr/>
          <p:nvPr userDrawn="1">
            <p:custDataLst>
              <p:tags r:id="rId3"/>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2"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15" name="Test"/>
          <p:cNvSpPr txBox="1"/>
          <p:nvPr userDrawn="1">
            <p:custDataLst>
              <p:tags r:id="rId4"/>
            </p:custDataLst>
          </p:nvPr>
        </p:nvSpPr>
        <p:spPr>
          <a:xfrm>
            <a:off x="3228106" y="6462417"/>
            <a:ext cx="2160000" cy="161583"/>
          </a:xfrm>
          <a:prstGeom prst="rect">
            <a:avLst/>
          </a:prstGeom>
          <a:noFill/>
        </p:spPr>
        <p:txBody>
          <a:bodyPr wrap="square" lIns="0" tIns="0" rIns="0" bIns="0" rtlCol="0" anchor="b" anchorCtr="0">
            <a:spAutoFit/>
          </a:bodyPr>
          <a:lstStyle/>
          <a:p>
            <a:r>
              <a:rPr lang="nl-NL" sz="1050">
                <a:solidFill>
                  <a:srgbClr val="1B2E7E"/>
                </a:solidFill>
                <a:cs typeface="Arial" panose="020B0604020202020204" pitchFamily="34" charset="0"/>
              </a:rPr>
              <a:t>14-10-2021</a:t>
            </a:r>
          </a:p>
        </p:txBody>
      </p:sp>
      <p:sp>
        <p:nvSpPr>
          <p:cNvPr id="3" name="Tijdelijke aanduiding voor tekst 2"/>
          <p:cNvSpPr>
            <a:spLocks noGrp="1"/>
          </p:cNvSpPr>
          <p:nvPr>
            <p:ph type="body" sz="quarter" idx="10"/>
          </p:nvPr>
        </p:nvSpPr>
        <p:spPr>
          <a:xfrm>
            <a:off x="2862000" y="1548000"/>
            <a:ext cx="6048000" cy="4428000"/>
          </a:xfrm>
          <a:noFill/>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57" name="Afbeelding 56" hidden="1">
            <a:extLst>
              <a:ext uri="{FF2B5EF4-FFF2-40B4-BE49-F238E27FC236}">
                <a16:creationId xmlns:a16="http://schemas.microsoft.com/office/drawing/2014/main" id="{4A194DDB-12CA-4BE5-9660-6E1D84E5E20A}"/>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394852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eldpagina met titel, geen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noFill/>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endParaRPr lang="nl-NL"/>
          </a:p>
        </p:txBody>
      </p:sp>
      <p:sp>
        <p:nvSpPr>
          <p:cNvPr id="11" name="Rond hoek zelfde zijde rechthoek 10"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2" name="Afgeronde rechthoek 11" hidden="1"/>
          <p:cNvSpPr/>
          <p:nvPr userDrawn="1">
            <p:custDataLst>
              <p:tags r:id="rId2"/>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4"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15" name="Test"/>
          <p:cNvSpPr txBox="1"/>
          <p:nvPr userDrawn="1">
            <p:custDataLst>
              <p:tags r:id="rId3"/>
            </p:custDataLst>
          </p:nvPr>
        </p:nvSpPr>
        <p:spPr>
          <a:xfrm>
            <a:off x="3228106" y="6462417"/>
            <a:ext cx="2160000" cy="161583"/>
          </a:xfrm>
          <a:prstGeom prst="rect">
            <a:avLst/>
          </a:prstGeom>
          <a:noFill/>
        </p:spPr>
        <p:txBody>
          <a:bodyPr wrap="square" lIns="0" tIns="0" rIns="0" bIns="0" rtlCol="0" anchor="b" anchorCtr="0">
            <a:spAutoFit/>
          </a:bodyPr>
          <a:lstStyle/>
          <a:p>
            <a:r>
              <a:rPr lang="nl-NL" sz="1050">
                <a:solidFill>
                  <a:srgbClr val="1B2E7E"/>
                </a:solidFill>
                <a:cs typeface="Arial" panose="020B0604020202020204" pitchFamily="34" charset="0"/>
              </a:rPr>
              <a:t>14-10-2021</a:t>
            </a:r>
          </a:p>
        </p:txBody>
      </p:sp>
      <p:pic>
        <p:nvPicPr>
          <p:cNvPr id="56" name="Afbeelding 55" hidden="1">
            <a:extLst>
              <a:ext uri="{FF2B5EF4-FFF2-40B4-BE49-F238E27FC236}">
                <a16:creationId xmlns:a16="http://schemas.microsoft.com/office/drawing/2014/main" id="{FB743715-7174-4E6E-9BA1-B48CDAE553D6}"/>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5430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eldpagina, geen afbeeld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86000" y="0"/>
            <a:ext cx="6858000" cy="6858000"/>
          </a:xfrm>
          <a:noFill/>
        </p:spPr>
        <p:txBody>
          <a:bodyPr/>
          <a:lstStyle>
            <a:lvl1pPr marL="0" indent="0">
              <a:buNone/>
              <a:defRPr/>
            </a:lvl1pPr>
          </a:lstStyle>
          <a:p>
            <a:pPr lvl="0"/>
            <a:endParaRPr lang="nl-NL"/>
          </a:p>
        </p:txBody>
      </p:sp>
      <p:sp>
        <p:nvSpPr>
          <p:cNvPr id="4" name="Rond hoek zelfde zijde rechthoek 3"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6" name="Afgeronde rechthoek 5" hidden="1"/>
          <p:cNvSpPr/>
          <p:nvPr userDrawn="1">
            <p:custDataLst>
              <p:tags r:id="rId2"/>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8"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9" name="Test"/>
          <p:cNvSpPr txBox="1"/>
          <p:nvPr userDrawn="1">
            <p:custDataLst>
              <p:tags r:id="rId3"/>
            </p:custDataLst>
          </p:nvPr>
        </p:nvSpPr>
        <p:spPr>
          <a:xfrm>
            <a:off x="3228106" y="6462417"/>
            <a:ext cx="2160000" cy="161583"/>
          </a:xfrm>
          <a:prstGeom prst="rect">
            <a:avLst/>
          </a:prstGeom>
          <a:noFill/>
        </p:spPr>
        <p:txBody>
          <a:bodyPr wrap="square" lIns="0" tIns="0" rIns="0" bIns="0" rtlCol="0" anchor="b" anchorCtr="0">
            <a:spAutoFit/>
          </a:bodyPr>
          <a:lstStyle/>
          <a:p>
            <a:endParaRPr lang="nl-NL" sz="1050">
              <a:solidFill>
                <a:srgbClr val="1B2E7E"/>
              </a:solidFill>
              <a:cs typeface="Arial" panose="020B0604020202020204" pitchFamily="34" charset="0"/>
            </a:endParaRPr>
          </a:p>
        </p:txBody>
      </p:sp>
      <p:pic>
        <p:nvPicPr>
          <p:cNvPr id="43" name="Afbeelding 42" hidden="1">
            <a:extLst>
              <a:ext uri="{FF2B5EF4-FFF2-40B4-BE49-F238E27FC236}">
                <a16:creationId xmlns:a16="http://schemas.microsoft.com/office/drawing/2014/main" id="{4C0C19CA-E84E-4003-888C-89C39B73FD47}"/>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663006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luitende pagina">
    <p:spTree>
      <p:nvGrpSpPr>
        <p:cNvPr id="1" name=""/>
        <p:cNvGrpSpPr/>
        <p:nvPr/>
      </p:nvGrpSpPr>
      <p:grpSpPr>
        <a:xfrm>
          <a:off x="0" y="0"/>
          <a:ext cx="0" cy="0"/>
          <a:chOff x="0" y="0"/>
          <a:chExt cx="0" cy="0"/>
        </a:xfrm>
      </p:grpSpPr>
      <p:sp>
        <p:nvSpPr>
          <p:cNvPr id="8" name="Test" hidden="1"/>
          <p:cNvSpPr/>
          <p:nvPr userDrawn="1">
            <p:custDataLst>
              <p:tags r:id="rId1"/>
            </p:custData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cs typeface="Arial" panose="020B0604020202020204" pitchFamily="34" charset="0"/>
              </a:rPr>
              <a:t>Afsluitende pagina</a:t>
            </a:r>
          </a:p>
          <a:p>
            <a:pPr algn="ctr"/>
            <a:endParaRPr lang="nl-NL">
              <a:solidFill>
                <a:srgbClr val="1B2E7E"/>
              </a:solidFill>
              <a:cs typeface="Arial" panose="020B0604020202020204" pitchFamily="34" charset="0"/>
            </a:endParaRPr>
          </a:p>
          <a:p>
            <a:pPr marL="285750" indent="-285750">
              <a:buFont typeface="Arial" panose="020B0604020202020204" pitchFamily="34" charset="0"/>
              <a:buChar char="•"/>
            </a:pPr>
            <a:r>
              <a:rPr lang="nl-NL" sz="1400">
                <a:solidFill>
                  <a:srgbClr val="1B2E7E"/>
                </a:solidFill>
                <a:cs typeface="Arial" panose="020B0604020202020204" pitchFamily="34" charset="0"/>
              </a:rPr>
              <a:t>Alleen tekst kan aangepast worden door gebruiker</a:t>
            </a:r>
          </a:p>
          <a:p>
            <a:pPr marL="285750" indent="-285750">
              <a:buFont typeface="Arial" panose="020B0604020202020204" pitchFamily="34" charset="0"/>
              <a:buChar char="•"/>
              <a:defRPr/>
            </a:pPr>
            <a:r>
              <a:rPr lang="nl-NL" sz="1400">
                <a:solidFill>
                  <a:srgbClr val="1B2E7E"/>
                </a:solidFill>
                <a:cs typeface="Arial" panose="020B0604020202020204" pitchFamily="34" charset="0"/>
              </a:rPr>
              <a:t>Afbeelding uit map Afsluitpagina</a:t>
            </a:r>
          </a:p>
          <a:p>
            <a:pPr marL="285750" indent="-285750">
              <a:buFont typeface="Arial" panose="020B0604020202020204" pitchFamily="34" charset="0"/>
              <a:buChar char="•"/>
            </a:pPr>
            <a:r>
              <a:rPr lang="nl-NL" sz="1400">
                <a:solidFill>
                  <a:srgbClr val="1B2E7E"/>
                </a:solidFill>
                <a:cs typeface="Arial" panose="020B0604020202020204" pitchFamily="34" charset="0"/>
              </a:rPr>
              <a:t>Verschillende afbeeldingen aanwezig</a:t>
            </a:r>
          </a:p>
          <a:p>
            <a:pPr marL="285750" indent="-285750">
              <a:buFont typeface="Arial" panose="020B0604020202020204" pitchFamily="34" charset="0"/>
              <a:buChar char="•"/>
            </a:pPr>
            <a:r>
              <a:rPr lang="nl-NL" sz="1400">
                <a:solidFill>
                  <a:srgbClr val="1B2E7E"/>
                </a:solidFill>
                <a:cs typeface="Arial" panose="020B0604020202020204" pitchFamily="34" charset="0"/>
              </a:rPr>
              <a:t>Deze zijn voor alle domeinen gelijk</a:t>
            </a:r>
          </a:p>
          <a:p>
            <a:pPr marL="285750" indent="-285750">
              <a:buFont typeface="Arial" panose="020B0604020202020204" pitchFamily="34" charset="0"/>
              <a:buChar char="•"/>
            </a:pPr>
            <a:r>
              <a:rPr lang="nl-NL" sz="1400">
                <a:solidFill>
                  <a:srgbClr val="1B2E7E"/>
                </a:solidFill>
                <a:cs typeface="Arial" panose="020B0604020202020204" pitchFamily="34" charset="0"/>
              </a:rPr>
              <a:t>Achtergrond kleur van logo en/of keurmerk wijzigt niet.</a:t>
            </a:r>
          </a:p>
          <a:p>
            <a:pPr marL="285750" indent="-285750">
              <a:buFont typeface="Arial" panose="020B0604020202020204" pitchFamily="34" charset="0"/>
              <a:buChar char="•"/>
            </a:pPr>
            <a:r>
              <a:rPr lang="nl-NL" sz="1400">
                <a:solidFill>
                  <a:srgbClr val="1B2E7E"/>
                </a:solidFill>
                <a:cs typeface="Arial" panose="020B0604020202020204" pitchFamily="34" charset="0"/>
              </a:rPr>
              <a:t>Zowel logo als ‘dit is mbo’ logo of keurmerk</a:t>
            </a:r>
          </a:p>
        </p:txBody>
      </p:sp>
      <p:sp>
        <p:nvSpPr>
          <p:cNvPr id="9" name="Rond hoek zelfde zijde rechthoek 8"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2" name="Title 1"/>
          <p:cNvSpPr>
            <a:spLocks noGrp="1"/>
          </p:cNvSpPr>
          <p:nvPr>
            <p:ph type="title" hasCustomPrompt="1"/>
          </p:nvPr>
        </p:nvSpPr>
        <p:spPr>
          <a:xfrm>
            <a:off x="5148000" y="306000"/>
            <a:ext cx="3672000" cy="5688000"/>
          </a:xfrm>
        </p:spPr>
        <p:txBody>
          <a:bodyPr lIns="0" tIns="0" rIns="0" bIns="0" anchor="ctr" anchorCtr="0">
            <a:normAutofit/>
          </a:bodyPr>
          <a:lstStyle>
            <a:lvl1pPr>
              <a:lnSpc>
                <a:spcPct val="100000"/>
              </a:lnSpc>
              <a:spcAft>
                <a:spcPts val="5000"/>
              </a:spcAft>
              <a:defRPr sz="3800" b="1">
                <a:solidFill>
                  <a:schemeClr val="bg1"/>
                </a:solidFill>
                <a:latin typeface="Arial" panose="020B0604020202020204" pitchFamily="34" charset="0"/>
                <a:cs typeface="Arial" panose="020B0604020202020204" pitchFamily="34" charset="0"/>
              </a:defRPr>
            </a:lvl1pPr>
          </a:lstStyle>
          <a:p>
            <a:r>
              <a:rPr lang="nl-NL"/>
              <a:t>Typ hier de afsluitende tekst</a:t>
            </a:r>
            <a:endParaRPr lang="en-US"/>
          </a:p>
        </p:txBody>
      </p:sp>
      <p:pic>
        <p:nvPicPr>
          <p:cNvPr id="29" name="Afbeelding 28" hidden="1">
            <a:extLst>
              <a:ext uri="{FF2B5EF4-FFF2-40B4-BE49-F238E27FC236}">
                <a16:creationId xmlns:a16="http://schemas.microsoft.com/office/drawing/2014/main" id="{C96A5FA8-5F39-4526-89F0-0102F9006CE3}"/>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spTree>
    <p:extLst>
      <p:ext uri="{BB962C8B-B14F-4D97-AF65-F5344CB8AC3E}">
        <p14:creationId xmlns:p14="http://schemas.microsoft.com/office/powerpoint/2010/main" val="60330882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kom">
    <p:bg>
      <p:bgPr>
        <a:blipFill dpi="0" rotWithShape="1">
          <a:blip r:embed="rId6">
            <a:lum/>
          </a:blip>
          <a:srcRect/>
          <a:stretch>
            <a:fillRect l="500" t="500" r="500" b="500"/>
          </a:stretch>
        </a:blipFill>
        <a:effectLst/>
      </p:bgPr>
    </p:bg>
    <p:spTree>
      <p:nvGrpSpPr>
        <p:cNvPr id="1" name=""/>
        <p:cNvGrpSpPr/>
        <p:nvPr/>
      </p:nvGrpSpPr>
      <p:grpSpPr>
        <a:xfrm>
          <a:off x="0" y="0"/>
          <a:ext cx="0" cy="0"/>
          <a:chOff x="0" y="0"/>
          <a:chExt cx="0" cy="0"/>
        </a:xfrm>
      </p:grpSpPr>
      <p:sp>
        <p:nvSpPr>
          <p:cNvPr id="7" name="Rond hoek zelfde zijde rechthoek 6"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Afgeronde rechthoek 1" hidden="1"/>
          <p:cNvSpPr/>
          <p:nvPr userDrawn="1">
            <p:custDataLst>
              <p:tags r:id="rId2"/>
            </p:custDataLst>
          </p:nvPr>
        </p:nvSpPr>
        <p:spPr>
          <a:xfrm>
            <a:off x="1795692" y="6163842"/>
            <a:ext cx="0" cy="468000"/>
          </a:xfrm>
          <a:prstGeom prst="roundRect">
            <a:avLst/>
          </a:prstGeom>
          <a:solidFill>
            <a:srgbClr val="02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Test" hidden="1"/>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Afbeelding 16" hidden="1">
            <a:extLst>
              <a:ext uri="{FF2B5EF4-FFF2-40B4-BE49-F238E27FC236}">
                <a16:creationId xmlns:a16="http://schemas.microsoft.com/office/drawing/2014/main" id="{FCD27546-8D01-4FC9-903D-DBFF1482DB18}"/>
              </a:ext>
            </a:extLst>
          </p:cNvPr>
          <p:cNvPicPr>
            <a:picLocks/>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150899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A753D8B-D867-47B9-A21E-74E5D7C87335}" type="slidenum">
              <a:rPr lang="nl-NL"/>
              <a:pPr>
                <a:defRPr/>
              </a:pPr>
              <a:t>‹nr.›</a:t>
            </a:fld>
            <a:endParaRPr lang="nl-NL"/>
          </a:p>
        </p:txBody>
      </p:sp>
    </p:spTree>
    <p:extLst>
      <p:ext uri="{BB962C8B-B14F-4D97-AF65-F5344CB8AC3E}">
        <p14:creationId xmlns:p14="http://schemas.microsoft.com/office/powerpoint/2010/main" val="557206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0931C-3028-4734-848D-CC7F17898BA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0305432-974D-48F4-84EB-FB8A110E2FCC}"/>
              </a:ext>
            </a:extLst>
          </p:cNvPr>
          <p:cNvSpPr>
            <a:spLocks noGrp="1"/>
          </p:cNvSpPr>
          <p:nvPr>
            <p:ph type="dt" sz="half" idx="10"/>
          </p:nvPr>
        </p:nvSpPr>
        <p:spPr/>
        <p:txBody>
          <a:bodyPr/>
          <a:lstStyle/>
          <a:p>
            <a:fld id="{F20EBAD5-0862-42DC-BAA5-732EFCCFEB68}" type="datetimeFigureOut">
              <a:rPr lang="nl-NL" smtClean="0"/>
              <a:t>31-8-2023</a:t>
            </a:fld>
            <a:endParaRPr lang="nl-NL"/>
          </a:p>
        </p:txBody>
      </p:sp>
      <p:sp>
        <p:nvSpPr>
          <p:cNvPr id="4" name="Tijdelijke aanduiding voor voettekst 3">
            <a:extLst>
              <a:ext uri="{FF2B5EF4-FFF2-40B4-BE49-F238E27FC236}">
                <a16:creationId xmlns:a16="http://schemas.microsoft.com/office/drawing/2014/main" id="{41B64720-5710-4341-9944-31399E04269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FDEAFD4-4A36-45F3-B4F7-CD7A43CCF72E}"/>
              </a:ext>
            </a:extLst>
          </p:cNvPr>
          <p:cNvSpPr>
            <a:spLocks noGrp="1"/>
          </p:cNvSpPr>
          <p:nvPr>
            <p:ph type="sldNum" sz="quarter" idx="12"/>
          </p:nvPr>
        </p:nvSpPr>
        <p:spPr/>
        <p:txBody>
          <a:bodyPr/>
          <a:lstStyle/>
          <a:p>
            <a:fld id="{4B6FDA73-A480-4065-9965-E06408596AA4}" type="slidenum">
              <a:rPr lang="nl-NL" smtClean="0"/>
              <a:t>‹nr.›</a:t>
            </a:fld>
            <a:endParaRPr lang="nl-NL"/>
          </a:p>
        </p:txBody>
      </p:sp>
    </p:spTree>
    <p:extLst>
      <p:ext uri="{BB962C8B-B14F-4D97-AF65-F5344CB8AC3E}">
        <p14:creationId xmlns:p14="http://schemas.microsoft.com/office/powerpoint/2010/main" val="55125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rporate tiitelpagina">
    <p:bg>
      <p:bgPr>
        <a:blipFill dpi="0" rotWithShape="1">
          <a:blip r:embed="rId9">
            <a:lum/>
          </a:blip>
          <a:srcRect/>
          <a:stretch>
            <a:fillRect l="500" t="500" r="500" b="500"/>
          </a:stretch>
        </a:blipFill>
        <a:effectLst/>
      </p:bgPr>
    </p:bg>
    <p:spTree>
      <p:nvGrpSpPr>
        <p:cNvPr id="1" name=""/>
        <p:cNvGrpSpPr/>
        <p:nvPr/>
      </p:nvGrpSpPr>
      <p:grpSpPr>
        <a:xfrm>
          <a:off x="0" y="0"/>
          <a:ext cx="0" cy="0"/>
          <a:chOff x="0" y="0"/>
          <a:chExt cx="0" cy="0"/>
        </a:xfrm>
      </p:grpSpPr>
      <p:sp>
        <p:nvSpPr>
          <p:cNvPr id="2" name="Test"/>
          <p:cNvSpPr>
            <a:spLocks noGrp="1"/>
          </p:cNvSpPr>
          <p:nvPr>
            <p:ph type="ctrTitle" hasCustomPrompt="1"/>
            <p:custDataLst>
              <p:tags r:id="rId1"/>
            </p:custDataLst>
          </p:nvPr>
        </p:nvSpPr>
        <p:spPr>
          <a:xfrm>
            <a:off x="5148000" y="306000"/>
            <a:ext cx="3672000" cy="3168000"/>
          </a:xfrm>
        </p:spPr>
        <p:txBody>
          <a:bodyPr lIns="0" tIns="0" rIns="0" bIns="0" anchor="ctr" anchorCtr="0">
            <a:normAutofit/>
          </a:bodyPr>
          <a:lstStyle>
            <a:lvl1pPr algn="l">
              <a:lnSpc>
                <a:spcPct val="100000"/>
              </a:lnSpc>
              <a:spcAft>
                <a:spcPts val="5000"/>
              </a:spcAft>
              <a:defRPr sz="3800" b="1">
                <a:solidFill>
                  <a:srgbClr val="026F74"/>
                </a:solidFill>
                <a:latin typeface="Arial" panose="020B0604020202020204" pitchFamily="34" charset="0"/>
                <a:cs typeface="Arial" panose="020B0604020202020204" pitchFamily="34" charset="0"/>
              </a:defRPr>
            </a:lvl1pPr>
          </a:lstStyle>
          <a:p>
            <a:r>
              <a:rPr lang="nl-NL"/>
              <a:t>Dans en theater</a:t>
            </a:r>
            <a:endParaRPr lang="en-US"/>
          </a:p>
        </p:txBody>
      </p:sp>
      <p:sp>
        <p:nvSpPr>
          <p:cNvPr id="10" name="Test" hidden="1"/>
          <p:cNvSpPr/>
          <p:nvPr userDrawn="1">
            <p:custDataLst>
              <p:tags r:id="rId2"/>
            </p:custDataLst>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latin typeface="Arial" panose="020B0604020202020204" pitchFamily="34" charset="0"/>
                <a:cs typeface="Arial" panose="020B0604020202020204" pitchFamily="34" charset="0"/>
              </a:rPr>
              <a:t>Corporate titelpagina</a:t>
            </a:r>
          </a:p>
          <a:p>
            <a:pPr algn="ctr"/>
            <a:endParaRPr lang="nl-NL">
              <a:solidFill>
                <a:srgbClr val="1B2E7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nl-NL" sz="1200">
                <a:solidFill>
                  <a:srgbClr val="1B2E7E"/>
                </a:solidFill>
                <a:latin typeface="Arial" panose="020B0604020202020204" pitchFamily="34" charset="0"/>
                <a:cs typeface="Arial" panose="020B0604020202020204" pitchFamily="34" charset="0"/>
              </a:rPr>
              <a:t>Alleen tekst kan aangepast</a:t>
            </a:r>
            <a:r>
              <a:rPr lang="nl-NL" sz="1200" baseline="0">
                <a:solidFill>
                  <a:srgbClr val="1B2E7E"/>
                </a:solidFill>
                <a:latin typeface="Arial" panose="020B0604020202020204" pitchFamily="34" charset="0"/>
                <a:cs typeface="Arial" panose="020B0604020202020204" pitchFamily="34" charset="0"/>
              </a:rPr>
              <a:t> worden door gebruiker</a:t>
            </a:r>
            <a:endParaRPr lang="nl-NL" sz="1200">
              <a:solidFill>
                <a:srgbClr val="1B2E7E"/>
              </a:solidFill>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a:solidFill>
                  <a:srgbClr val="1B2E7E"/>
                </a:solidFill>
                <a:latin typeface="Arial" panose="020B0604020202020204" pitchFamily="34" charset="0"/>
                <a:cs typeface="Arial" panose="020B0604020202020204" pitchFamily="34" charset="0"/>
              </a:rPr>
              <a:t>A</a:t>
            </a:r>
            <a:r>
              <a:rPr lang="nl-NL" sz="1200" baseline="0">
                <a:solidFill>
                  <a:srgbClr val="1B2E7E"/>
                </a:solidFill>
                <a:latin typeface="Arial" panose="020B0604020202020204" pitchFamily="34" charset="0"/>
                <a:cs typeface="Arial" panose="020B0604020202020204" pitchFamily="34" charset="0"/>
              </a:rPr>
              <a:t>fbeelding uit map Corporate </a:t>
            </a:r>
            <a:r>
              <a:rPr lang="nl-NL" sz="1200" baseline="0" err="1">
                <a:solidFill>
                  <a:srgbClr val="1B2E7E"/>
                </a:solidFill>
                <a:latin typeface="Arial" panose="020B0604020202020204" pitchFamily="34" charset="0"/>
                <a:cs typeface="Arial" panose="020B0604020202020204" pitchFamily="34" charset="0"/>
              </a:rPr>
              <a:t>tiitelpagina</a:t>
            </a:r>
            <a:endParaRPr lang="nl-NL" sz="1200" baseline="0">
              <a:solidFill>
                <a:srgbClr val="1B2E7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nl-NL" sz="1200">
                <a:solidFill>
                  <a:srgbClr val="1B2E7E"/>
                </a:solidFill>
                <a:latin typeface="Arial" panose="020B0604020202020204" pitchFamily="34" charset="0"/>
                <a:cs typeface="Arial" panose="020B0604020202020204" pitchFamily="34" charset="0"/>
              </a:rPr>
              <a:t>Verschillende pagina’s aanwezig</a:t>
            </a:r>
          </a:p>
          <a:p>
            <a:pPr marL="285750" indent="-285750" algn="l">
              <a:buFont typeface="Arial" panose="020B0604020202020204" pitchFamily="34" charset="0"/>
              <a:buChar char="•"/>
            </a:pPr>
            <a:r>
              <a:rPr lang="nl-NL" sz="1200">
                <a:solidFill>
                  <a:srgbClr val="1B2E7E"/>
                </a:solidFill>
                <a:latin typeface="Arial" panose="020B0604020202020204" pitchFamily="34" charset="0"/>
                <a:cs typeface="Arial" panose="020B0604020202020204" pitchFamily="34" charset="0"/>
              </a:rPr>
              <a:t>Deze zijn voor alle domeinen gelijk</a:t>
            </a:r>
          </a:p>
          <a:p>
            <a:pPr marL="285750" indent="-285750" algn="l">
              <a:buFont typeface="Arial" panose="020B0604020202020204" pitchFamily="34" charset="0"/>
              <a:buChar char="•"/>
            </a:pPr>
            <a:r>
              <a:rPr lang="nl-NL" sz="1200">
                <a:solidFill>
                  <a:srgbClr val="1B2E7E"/>
                </a:solidFill>
                <a:latin typeface="Arial" panose="020B0604020202020204" pitchFamily="34" charset="0"/>
                <a:cs typeface="Arial" panose="020B0604020202020204" pitchFamily="34" charset="0"/>
              </a:rPr>
              <a:t>Achtergrond kleur van logo</a:t>
            </a:r>
            <a:r>
              <a:rPr lang="nl-NL" sz="1200" baseline="0">
                <a:solidFill>
                  <a:srgbClr val="1B2E7E"/>
                </a:solidFill>
                <a:latin typeface="Arial" panose="020B0604020202020204" pitchFamily="34" charset="0"/>
                <a:cs typeface="Arial" panose="020B0604020202020204" pitchFamily="34" charset="0"/>
              </a:rPr>
              <a:t> en/of keurmerk wijzigt niet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aseline="0">
                <a:solidFill>
                  <a:srgbClr val="1B2E7E"/>
                </a:solidFill>
                <a:latin typeface="Arial" panose="020B0604020202020204" pitchFamily="34" charset="0"/>
                <a:cs typeface="Arial" panose="020B0604020202020204" pitchFamily="34" charset="0"/>
              </a:rPr>
              <a:t>Zowel logo als ‘dit is mbo’ logo of keurmerk</a:t>
            </a:r>
            <a:endParaRPr lang="nl-NL" sz="1200">
              <a:solidFill>
                <a:srgbClr val="1B2E7E"/>
              </a:solidFill>
              <a:latin typeface="Arial" panose="020B0604020202020204" pitchFamily="34" charset="0"/>
              <a:cs typeface="Arial" panose="020B0604020202020204" pitchFamily="34" charset="0"/>
            </a:endParaRPr>
          </a:p>
        </p:txBody>
      </p:sp>
      <p:sp>
        <p:nvSpPr>
          <p:cNvPr id="9" name="Test"/>
          <p:cNvSpPr txBox="1"/>
          <p:nvPr userDrawn="1">
            <p:custDataLst>
              <p:tags r:id="rId3"/>
            </p:custDataLst>
          </p:nvPr>
        </p:nvSpPr>
        <p:spPr>
          <a:xfrm>
            <a:off x="5148000" y="4320000"/>
            <a:ext cx="3888000" cy="276999"/>
          </a:xfrm>
          <a:prstGeom prst="rect">
            <a:avLst/>
          </a:prstGeom>
          <a:noFill/>
        </p:spPr>
        <p:txBody>
          <a:bodyPr wrap="square" lIns="0" tIns="0" rIns="0" bIns="0" rtlCol="0">
            <a:spAutoFit/>
          </a:bodyPr>
          <a:lstStyle/>
          <a:p>
            <a:endParaRPr lang="nl-NL" sz="1800" b="0">
              <a:solidFill>
                <a:srgbClr val="1B1B7E"/>
              </a:solidFill>
              <a:latin typeface="Arial" panose="020B0604020202020204" pitchFamily="34" charset="0"/>
              <a:cs typeface="Arial" panose="020B0604020202020204" pitchFamily="34" charset="0"/>
            </a:endParaRPr>
          </a:p>
        </p:txBody>
      </p:sp>
      <p:sp>
        <p:nvSpPr>
          <p:cNvPr id="11" name="Test"/>
          <p:cNvSpPr txBox="1">
            <a:spLocks noChangeArrowheads="1"/>
          </p:cNvSpPr>
          <p:nvPr userDrawn="1">
            <p:custDataLst>
              <p:tags r:id="rId4"/>
            </p:custDataLst>
          </p:nvPr>
        </p:nvSpPr>
        <p:spPr bwMode="auto">
          <a:xfrm>
            <a:off x="5148000" y="4032000"/>
            <a:ext cx="3888000" cy="276999"/>
          </a:xfrm>
          <a:prstGeom prst="rect">
            <a:avLst/>
          </a:prstGeom>
          <a:noFill/>
          <a:ln w="9525" algn="ctr">
            <a:noFill/>
            <a:miter lim="800000"/>
            <a:headEnd/>
            <a:tailEnd/>
          </a:ln>
        </p:spPr>
        <p:txBody>
          <a:bodyPr wrap="square" lIns="0" tIns="0" rIns="0" bIns="0">
            <a:spAutoFit/>
          </a:bodyPr>
          <a:lstStyle/>
          <a:p>
            <a:pPr marL="0" algn="l" defTabSz="914400" rtl="0" eaLnBrk="1" latinLnBrk="0" hangingPunct="1">
              <a:spcBef>
                <a:spcPts val="0"/>
              </a:spcBef>
              <a:spcAft>
                <a:spcPts val="0"/>
              </a:spcAft>
              <a:defRPr/>
            </a:pPr>
            <a:endParaRPr lang="nl-NL" sz="1800" b="0" kern="1200">
              <a:solidFill>
                <a:srgbClr val="1B1B7E"/>
              </a:solidFill>
              <a:latin typeface="Arial" panose="020B0604020202020204" pitchFamily="34" charset="0"/>
              <a:ea typeface="+mn-ea"/>
              <a:cs typeface="Arial" panose="020B0604020202020204" pitchFamily="34" charset="0"/>
            </a:endParaRPr>
          </a:p>
        </p:txBody>
      </p:sp>
      <p:sp>
        <p:nvSpPr>
          <p:cNvPr id="12" name="Rond hoek zelfde zijde rechthoek 11" hidden="1"/>
          <p:cNvSpPr/>
          <p:nvPr userDrawn="1">
            <p:custDataLst>
              <p:tags r:id="rId5"/>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Afgeronde rechthoek 12" hidden="1"/>
          <p:cNvSpPr/>
          <p:nvPr userDrawn="1">
            <p:custDataLst>
              <p:tags r:id="rId6"/>
            </p:custDataLst>
          </p:nvPr>
        </p:nvSpPr>
        <p:spPr>
          <a:xfrm>
            <a:off x="1795692" y="6163842"/>
            <a:ext cx="0" cy="468000"/>
          </a:xfrm>
          <a:prstGeom prst="roundRect">
            <a:avLst/>
          </a:prstGeom>
          <a:solidFill>
            <a:srgbClr val="02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Afbeelding 31" hidden="1">
            <a:extLst>
              <a:ext uri="{FF2B5EF4-FFF2-40B4-BE49-F238E27FC236}">
                <a16:creationId xmlns:a16="http://schemas.microsoft.com/office/drawing/2014/main" id="{D5B9F9E0-EEAF-412C-8FD6-92E21231F667}"/>
              </a:ext>
            </a:extLst>
          </p:cNvPr>
          <p:cNvPicPr>
            <a:picLocks/>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197456772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oofdstuktitel kleur">
    <p:bg>
      <p:bgPr>
        <a:blipFill dpi="0" rotWithShape="1">
          <a:blip r:embed="rId6">
            <a:lum/>
          </a:blip>
          <a:srcRect/>
          <a:stretch>
            <a:fillRect l="500" t="500" r="500" b="500"/>
          </a:stretch>
        </a:blipFill>
        <a:effectLst/>
      </p:bgPr>
    </p:bg>
    <p:spTree>
      <p:nvGrpSpPr>
        <p:cNvPr id="1" name=""/>
        <p:cNvGrpSpPr/>
        <p:nvPr/>
      </p:nvGrpSpPr>
      <p:grpSpPr>
        <a:xfrm>
          <a:off x="0" y="0"/>
          <a:ext cx="0" cy="0"/>
          <a:chOff x="0" y="0"/>
          <a:chExt cx="0" cy="0"/>
        </a:xfrm>
      </p:grpSpPr>
      <p:sp>
        <p:nvSpPr>
          <p:cNvPr id="13" name="Test"/>
          <p:cNvSpPr/>
          <p:nvPr userDrawn="1"/>
        </p:nvSpPr>
        <p:spPr>
          <a:xfrm>
            <a:off x="457245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148000" y="306000"/>
            <a:ext cx="3672000" cy="5688000"/>
          </a:xfrm>
        </p:spPr>
        <p:txBody>
          <a:bodyPr lIns="0" tIns="0" rIns="0" bIns="0" anchor="ctr" anchorCtr="0">
            <a:normAutofit/>
          </a:bodyPr>
          <a:lstStyle>
            <a:lvl1pPr>
              <a:lnSpc>
                <a:spcPct val="100000"/>
              </a:lnSpc>
              <a:spcAft>
                <a:spcPts val="5000"/>
              </a:spcAft>
              <a:defRPr sz="3800" b="0">
                <a:solidFill>
                  <a:schemeClr val="bg1"/>
                </a:solidFill>
                <a:latin typeface="Arial" panose="020B0604020202020204" pitchFamily="34" charset="0"/>
                <a:cs typeface="Arial" panose="020B0604020202020204" pitchFamily="34" charset="0"/>
              </a:defRPr>
            </a:lvl1pPr>
          </a:lstStyle>
          <a:p>
            <a:r>
              <a:rPr lang="nl-NL"/>
              <a:t>Klik om de stijl te bewerken</a:t>
            </a:r>
            <a:endParaRPr lang="en-US"/>
          </a:p>
        </p:txBody>
      </p:sp>
      <p:sp>
        <p:nvSpPr>
          <p:cNvPr id="8" name="Test" hidden="1"/>
          <p:cNvSpPr/>
          <p:nvPr userDrawn="1">
            <p:custDataLst>
              <p:tags r:id="rId1"/>
            </p:custDataLst>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latin typeface="Arial" panose="020B0604020202020204" pitchFamily="34" charset="0"/>
                <a:cs typeface="Arial" panose="020B0604020202020204" pitchFamily="34" charset="0"/>
              </a:rPr>
              <a:t>Hoofdstuktitelpagina met achtergrondkleurvlak</a:t>
            </a:r>
          </a:p>
          <a:p>
            <a:pPr algn="ctr"/>
            <a:endParaRPr lang="nl-NL">
              <a:solidFill>
                <a:srgbClr val="1B2E7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nl-NL" sz="1600">
                <a:solidFill>
                  <a:srgbClr val="1B2E7E"/>
                </a:solidFill>
                <a:latin typeface="Arial" panose="020B0604020202020204" pitchFamily="34" charset="0"/>
                <a:cs typeface="Arial" panose="020B0604020202020204" pitchFamily="34" charset="0"/>
              </a:rPr>
              <a:t>Kleur van logo en achtergrondkleur</a:t>
            </a:r>
            <a:r>
              <a:rPr lang="nl-NL" sz="1600" baseline="0">
                <a:solidFill>
                  <a:srgbClr val="1B2E7E"/>
                </a:solidFill>
                <a:latin typeface="Arial" panose="020B0604020202020204" pitchFamily="34" charset="0"/>
                <a:cs typeface="Arial" panose="020B0604020202020204" pitchFamily="34" charset="0"/>
              </a:rPr>
              <a:t> kunnen wijzigen en zijn altijd gelijk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baseline="0">
                <a:solidFill>
                  <a:srgbClr val="1B2E7E"/>
                </a:solidFill>
                <a:latin typeface="Arial" panose="020B0604020202020204" pitchFamily="34" charset="0"/>
                <a:cs typeface="Arial" panose="020B0604020202020204" pitchFamily="34" charset="0"/>
              </a:rPr>
              <a:t>Keuze uit 4 vaste kleuren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baseline="0">
                <a:solidFill>
                  <a:srgbClr val="1B2E7E"/>
                </a:solidFill>
                <a:latin typeface="Arial" panose="020B0604020202020204" pitchFamily="34" charset="0"/>
                <a:cs typeface="Arial" panose="020B0604020202020204" pitchFamily="34" charset="0"/>
              </a:rPr>
              <a:t>Geen </a:t>
            </a:r>
            <a:r>
              <a:rPr lang="nl-NL" sz="1600" baseline="0" err="1">
                <a:solidFill>
                  <a:srgbClr val="1B2E7E"/>
                </a:solidFill>
                <a:latin typeface="Arial" panose="020B0604020202020204" pitchFamily="34" charset="0"/>
                <a:cs typeface="Arial" panose="020B0604020202020204" pitchFamily="34" charset="0"/>
              </a:rPr>
              <a:t>paginanr</a:t>
            </a:r>
            <a:r>
              <a:rPr lang="nl-NL" sz="1600" baseline="0">
                <a:solidFill>
                  <a:srgbClr val="1B2E7E"/>
                </a:solidFill>
                <a:latin typeface="Arial" panose="020B0604020202020204" pitchFamily="34" charset="0"/>
                <a:cs typeface="Arial" panose="020B0604020202020204" pitchFamily="34" charset="0"/>
              </a:rPr>
              <a:t> en titel</a:t>
            </a:r>
            <a:endParaRPr lang="nl-NL" sz="1600">
              <a:solidFill>
                <a:srgbClr val="1B2E7E"/>
              </a:solidFill>
              <a:latin typeface="Arial" panose="020B0604020202020204" pitchFamily="34" charset="0"/>
              <a:cs typeface="Arial" panose="020B0604020202020204" pitchFamily="34" charset="0"/>
            </a:endParaRPr>
          </a:p>
        </p:txBody>
      </p:sp>
      <p:sp>
        <p:nvSpPr>
          <p:cNvPr id="9" name="Rond hoek zelfde zijde rechthoek 8"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chemeClr val="accent1"/>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hidden="1"/>
          <p:cNvSpPr/>
          <p:nvPr userDrawn="1">
            <p:custDataLst>
              <p:tags r:id="rId3"/>
            </p:custDataLst>
          </p:nvPr>
        </p:nvSpPr>
        <p:spPr>
          <a:xfrm>
            <a:off x="1795692" y="6163842"/>
            <a:ext cx="0" cy="46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Afbeelding 30" hidden="1">
            <a:extLst>
              <a:ext uri="{FF2B5EF4-FFF2-40B4-BE49-F238E27FC236}">
                <a16:creationId xmlns:a16="http://schemas.microsoft.com/office/drawing/2014/main" id="{A06B1328-F732-42ED-8E7D-A450A7054F46}"/>
              </a:ext>
            </a:extLst>
          </p:cNvPr>
          <p:cNvPicPr>
            <a:picLocks/>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327239583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omein titelpagina">
    <p:bg>
      <p:bgPr>
        <a:blipFill dpi="0" rotWithShape="1">
          <a:blip r:embed="rId6">
            <a:lum/>
          </a:blip>
          <a:srcRect/>
          <a:stretch>
            <a:fillRect l="500" t="500" r="500" b="500"/>
          </a:stretch>
        </a:blipFill>
        <a:effectLst/>
      </p:bgPr>
    </p:bg>
    <p:spTree>
      <p:nvGrpSpPr>
        <p:cNvPr id="1" name=""/>
        <p:cNvGrpSpPr/>
        <p:nvPr/>
      </p:nvGrpSpPr>
      <p:grpSpPr>
        <a:xfrm>
          <a:off x="0" y="0"/>
          <a:ext cx="0" cy="0"/>
          <a:chOff x="0" y="0"/>
          <a:chExt cx="0" cy="0"/>
        </a:xfrm>
      </p:grpSpPr>
      <p:sp>
        <p:nvSpPr>
          <p:cNvPr id="10" name="Test" hidden="1"/>
          <p:cNvSpPr/>
          <p:nvPr userDrawn="1">
            <p:custDataLst>
              <p:tags r:id="rId1"/>
            </p:custData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a:solidFill>
                  <a:srgbClr val="1B2E7E"/>
                </a:solidFill>
                <a:latin typeface="Arial" panose="020B0604020202020204" pitchFamily="34" charset="0"/>
                <a:cs typeface="Arial" panose="020B0604020202020204" pitchFamily="34" charset="0"/>
              </a:rPr>
              <a:t>Domein</a:t>
            </a:r>
            <a:r>
              <a:rPr lang="nl-NL" baseline="0">
                <a:solidFill>
                  <a:srgbClr val="1B2E7E"/>
                </a:solidFill>
                <a:latin typeface="Arial" panose="020B0604020202020204" pitchFamily="34" charset="0"/>
                <a:cs typeface="Arial" panose="020B0604020202020204" pitchFamily="34" charset="0"/>
              </a:rPr>
              <a:t> titel</a:t>
            </a:r>
            <a:r>
              <a:rPr lang="nl-NL">
                <a:solidFill>
                  <a:srgbClr val="1B2E7E"/>
                </a:solidFill>
                <a:latin typeface="Arial" panose="020B0604020202020204" pitchFamily="34" charset="0"/>
                <a:cs typeface="Arial" panose="020B0604020202020204" pitchFamily="34" charset="0"/>
              </a:rPr>
              <a:t>pagina</a:t>
            </a:r>
          </a:p>
          <a:p>
            <a:pPr algn="l"/>
            <a:r>
              <a:rPr lang="nl-NL">
                <a:solidFill>
                  <a:srgbClr val="1B2E7E"/>
                </a:solidFill>
                <a:latin typeface="Arial" panose="020B0604020202020204" pitchFamily="34" charset="0"/>
                <a:cs typeface="Arial" panose="020B0604020202020204" pitchFamily="34" charset="0"/>
              </a:rPr>
              <a:t>met achtergrondkleurvlak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kern="1200" baseline="0">
                <a:solidFill>
                  <a:srgbClr val="1B2E7E"/>
                </a:solidFill>
                <a:latin typeface="Arial" panose="020B0604020202020204" pitchFamily="34" charset="0"/>
                <a:ea typeface="+mn-ea"/>
                <a:cs typeface="Arial" panose="020B0604020202020204" pitchFamily="34" charset="0"/>
              </a:rPr>
              <a:t>Kleur van logo en achtergrondkleur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kern="1200" baseline="0">
                <a:solidFill>
                  <a:srgbClr val="1B2E7E"/>
                </a:solidFill>
                <a:latin typeface="Arial" panose="020B0604020202020204" pitchFamily="34" charset="0"/>
                <a:ea typeface="+mn-ea"/>
                <a:cs typeface="Arial" panose="020B0604020202020204" pitchFamily="34" charset="0"/>
              </a:rPr>
              <a:t>is altijd gelijk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a:solidFill>
                  <a:srgbClr val="1B2E7E"/>
                </a:solidFill>
                <a:latin typeface="Arial" panose="020B0604020202020204" pitchFamily="34" charset="0"/>
                <a:cs typeface="Arial" panose="020B0604020202020204" pitchFamily="34" charset="0"/>
              </a:rPr>
              <a:t>Keuze uit 4 vaste kleuren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a:solidFill>
                  <a:srgbClr val="1B2E7E"/>
                </a:solidFill>
                <a:latin typeface="Arial" panose="020B0604020202020204" pitchFamily="34" charset="0"/>
                <a:cs typeface="Arial" panose="020B0604020202020204" pitchFamily="34" charset="0"/>
              </a:rPr>
              <a:t>Geen </a:t>
            </a:r>
            <a:r>
              <a:rPr lang="nl-NL" baseline="0" err="1">
                <a:solidFill>
                  <a:srgbClr val="1B2E7E"/>
                </a:solidFill>
                <a:latin typeface="Arial" panose="020B0604020202020204" pitchFamily="34" charset="0"/>
                <a:cs typeface="Arial" panose="020B0604020202020204" pitchFamily="34" charset="0"/>
              </a:rPr>
              <a:t>paginanr</a:t>
            </a:r>
            <a:r>
              <a:rPr lang="nl-NL" baseline="0">
                <a:solidFill>
                  <a:srgbClr val="1B2E7E"/>
                </a:solidFill>
                <a:latin typeface="Arial" panose="020B0604020202020204" pitchFamily="34" charset="0"/>
                <a:cs typeface="Arial" panose="020B0604020202020204" pitchFamily="34" charset="0"/>
              </a:rPr>
              <a:t> en titel</a:t>
            </a:r>
            <a:endParaRPr lang="nl-NL">
              <a:solidFill>
                <a:srgbClr val="1B2E7E"/>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572001" y="1710000"/>
            <a:ext cx="4572000" cy="2001600"/>
          </a:xfrm>
          <a:solidFill>
            <a:schemeClr val="accent1"/>
          </a:solidFill>
        </p:spPr>
        <p:txBody>
          <a:bodyPr lIns="612000" rIns="252000" anchor="ctr" anchorCtr="0">
            <a:normAutofit/>
          </a:bodyPr>
          <a:lstStyle>
            <a:lvl1pPr>
              <a:lnSpc>
                <a:spcPct val="100000"/>
              </a:lnSpc>
              <a:spcAft>
                <a:spcPts val="5000"/>
              </a:spcAft>
              <a:defRPr sz="3800" b="0" baseline="0">
                <a:solidFill>
                  <a:schemeClr val="bg1"/>
                </a:solidFill>
                <a:latin typeface="Arial" panose="020B0604020202020204" pitchFamily="34" charset="0"/>
                <a:cs typeface="Arial" panose="020B0604020202020204" pitchFamily="34" charset="0"/>
              </a:defRPr>
            </a:lvl1pPr>
          </a:lstStyle>
          <a:p>
            <a:r>
              <a:rPr lang="nl-NL"/>
              <a:t>Typ hier je hoofdstuktitel</a:t>
            </a:r>
            <a:endParaRPr lang="en-US"/>
          </a:p>
        </p:txBody>
      </p:sp>
      <p:sp>
        <p:nvSpPr>
          <p:cNvPr id="7" name="Rond hoek zelfde zijde rechthoek 6"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chemeClr val="accent1"/>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hidden="1"/>
          <p:cNvSpPr/>
          <p:nvPr userDrawn="1">
            <p:custDataLst>
              <p:tags r:id="rId3"/>
            </p:custDataLst>
          </p:nvPr>
        </p:nvSpPr>
        <p:spPr>
          <a:xfrm>
            <a:off x="1795692" y="6163842"/>
            <a:ext cx="0" cy="46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hidden="1">
            <a:extLst>
              <a:ext uri="{FF2B5EF4-FFF2-40B4-BE49-F238E27FC236}">
                <a16:creationId xmlns:a16="http://schemas.microsoft.com/office/drawing/2014/main" id="{327731F0-98EF-4957-833F-13EDA10F0374}"/>
              </a:ext>
            </a:extLst>
          </p:cNvPr>
          <p:cNvPicPr>
            <a:picLocks/>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262136738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pagina met afbeelding">
    <p:bg>
      <p:bgPr>
        <a:blipFill dpi="0" rotWithShape="1">
          <a:blip r:embed="rId7">
            <a:lum/>
          </a:blip>
          <a:srcRect/>
          <a:stretch>
            <a:fillRect l="500" r="500"/>
          </a:stretch>
        </a:blipFill>
        <a:effectLst/>
      </p:bgPr>
    </p:bg>
    <p:spTree>
      <p:nvGrpSpPr>
        <p:cNvPr id="1" name=""/>
        <p:cNvGrpSpPr/>
        <p:nvPr/>
      </p:nvGrpSpPr>
      <p:grpSpPr>
        <a:xfrm>
          <a:off x="0" y="0"/>
          <a:ext cx="0" cy="0"/>
          <a:chOff x="0" y="0"/>
          <a:chExt cx="0" cy="0"/>
        </a:xfrm>
      </p:grpSpPr>
      <p:sp>
        <p:nvSpPr>
          <p:cNvPr id="7" name="Test" hidden="1"/>
          <p:cNvSpPr/>
          <p:nvPr userDrawn="1">
            <p:custDataLst>
              <p:tags r:id="rId1"/>
            </p:custDataLst>
          </p:nvPr>
        </p:nvSpPr>
        <p:spPr>
          <a:xfrm>
            <a:off x="0" y="0"/>
            <a:ext cx="228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nl-NL">
                <a:solidFill>
                  <a:srgbClr val="1B2E7E"/>
                </a:solidFill>
                <a:latin typeface="Arial" panose="020B0604020202020204" pitchFamily="34" charset="0"/>
                <a:cs typeface="Arial" panose="020B0604020202020204" pitchFamily="34" charset="0"/>
              </a:rPr>
              <a:t>Tekstpagina</a:t>
            </a:r>
          </a:p>
          <a:p>
            <a:pPr marL="0" marR="0" indent="0" algn="ctr" defTabSz="914400" rtl="0" eaLnBrk="1" fontAlgn="auto" latinLnBrk="0" hangingPunct="1">
              <a:lnSpc>
                <a:spcPct val="100000"/>
              </a:lnSpc>
              <a:spcBef>
                <a:spcPts val="0"/>
              </a:spcBef>
              <a:spcAft>
                <a:spcPts val="0"/>
              </a:spcAft>
              <a:buClrTx/>
              <a:buSzTx/>
              <a:buFontTx/>
              <a:buNone/>
              <a:tabLst/>
              <a:defRPr/>
            </a:pPr>
            <a:endParaRPr lang="nl-NL">
              <a:solidFill>
                <a:srgbClr val="1B2E7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nl-NL" sz="1400">
                <a:solidFill>
                  <a:srgbClr val="1B2E7E"/>
                </a:solidFill>
                <a:latin typeface="Arial" panose="020B0604020202020204" pitchFamily="34" charset="0"/>
                <a:cs typeface="Arial" panose="020B0604020202020204" pitchFamily="34" charset="0"/>
              </a:rPr>
              <a:t>Afbeeldingen per domein</a:t>
            </a:r>
            <a:r>
              <a:rPr lang="nl-NL" sz="1400" baseline="0">
                <a:solidFill>
                  <a:srgbClr val="1B2E7E"/>
                </a:solidFill>
                <a:latin typeface="Arial" panose="020B0604020202020204" pitchFamily="34" charset="0"/>
                <a:cs typeface="Arial" panose="020B0604020202020204" pitchFamily="34" charset="0"/>
              </a:rPr>
              <a:t> maar keuze uit andere domeinen mogelijk.</a:t>
            </a:r>
          </a:p>
          <a:p>
            <a:pPr marL="285750" indent="-285750" algn="l">
              <a:buFont typeface="Arial" panose="020B0604020202020204" pitchFamily="34" charset="0"/>
              <a:buChar char="•"/>
            </a:pPr>
            <a:r>
              <a:rPr lang="nl-NL" sz="1400" baseline="0">
                <a:solidFill>
                  <a:srgbClr val="1B2E7E"/>
                </a:solidFill>
                <a:latin typeface="Arial" panose="020B0604020202020204" pitchFamily="34" charset="0"/>
                <a:cs typeface="Arial" panose="020B0604020202020204" pitchFamily="34" charset="0"/>
              </a:rPr>
              <a:t>Teksten en logo altijd vaste kleur en gelijk aan elkaar.</a:t>
            </a:r>
          </a:p>
          <a:p>
            <a:pPr marL="285750" indent="-285750" algn="l">
              <a:buFont typeface="Arial" panose="020B0604020202020204" pitchFamily="34" charset="0"/>
              <a:buChar char="•"/>
            </a:pPr>
            <a:r>
              <a:rPr lang="nl-NL" sz="1400" baseline="0">
                <a:solidFill>
                  <a:srgbClr val="1B2E7E"/>
                </a:solidFill>
                <a:latin typeface="Arial" panose="020B0604020202020204" pitchFamily="34" charset="0"/>
                <a:cs typeface="Arial" panose="020B0604020202020204" pitchFamily="34" charset="0"/>
              </a:rPr>
              <a:t>Geen grafiek mogelijk. Wissel hiervoor van dia-indeling.</a:t>
            </a:r>
          </a:p>
          <a:p>
            <a:pPr marL="285750" indent="-285750" algn="l">
              <a:buFont typeface="Arial" panose="020B0604020202020204" pitchFamily="34" charset="0"/>
              <a:buChar char="•"/>
            </a:pPr>
            <a:r>
              <a:rPr lang="nl-NL" sz="1400" baseline="0">
                <a:solidFill>
                  <a:srgbClr val="1B2E7E"/>
                </a:solidFill>
                <a:latin typeface="Arial" panose="020B0604020202020204" pitchFamily="34" charset="0"/>
                <a:cs typeface="Arial" panose="020B0604020202020204" pitchFamily="34" charset="0"/>
              </a:rPr>
              <a:t>Bovenstaande geldt ook voor beide </a:t>
            </a:r>
            <a:r>
              <a:rPr lang="nl-NL" sz="1400" baseline="0" err="1">
                <a:solidFill>
                  <a:srgbClr val="1B2E7E"/>
                </a:solidFill>
                <a:latin typeface="Arial" panose="020B0604020202020204" pitchFamily="34" charset="0"/>
                <a:cs typeface="Arial" panose="020B0604020202020204" pitchFamily="34" charset="0"/>
              </a:rPr>
              <a:t>beelpagina’s</a:t>
            </a:r>
            <a:r>
              <a:rPr lang="nl-NL" sz="1400" baseline="0">
                <a:solidFill>
                  <a:srgbClr val="1B2E7E"/>
                </a:solidFill>
                <a:latin typeface="Arial" panose="020B0604020202020204" pitchFamily="34" charset="0"/>
                <a:cs typeface="Arial" panose="020B0604020202020204" pitchFamily="34" charset="0"/>
              </a:rPr>
              <a:t> m.u.v. de afbeeldingen (beeldpagina heeft geen afbeelding)</a:t>
            </a:r>
          </a:p>
        </p:txBody>
      </p:sp>
      <p:sp>
        <p:nvSpPr>
          <p:cNvPr id="13" name="Title Placeholder 1"/>
          <p:cNvSpPr>
            <a:spLocks noGrp="1"/>
          </p:cNvSpPr>
          <p:nvPr>
            <p:ph type="title"/>
          </p:nvPr>
        </p:nvSpPr>
        <p:spPr>
          <a:xfrm>
            <a:off x="2861730" y="527862"/>
            <a:ext cx="6048000" cy="900000"/>
          </a:xfrm>
          <a:prstGeom prst="rect">
            <a:avLst/>
          </a:prstGeom>
        </p:spPr>
        <p:txBody>
          <a:bodyPr vert="horz" lIns="0" tIns="0" rIns="0" bIns="0" rtlCol="0" anchor="t" anchorCtr="0">
            <a:normAutofit/>
          </a:bodyPr>
          <a:lstStyle>
            <a:lvl1pPr>
              <a:defRPr b="1"/>
            </a:lvl1pPr>
          </a:lstStyle>
          <a:p>
            <a:r>
              <a:rPr lang="nl-NL"/>
              <a:t>Klik om de stijl te bewerken</a:t>
            </a:r>
            <a:endParaRPr lang="en-US"/>
          </a:p>
        </p:txBody>
      </p:sp>
      <p:sp>
        <p:nvSpPr>
          <p:cNvPr id="10" name="Rond hoek zelfde zijde rechthoek 9"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hidden="1"/>
          <p:cNvSpPr/>
          <p:nvPr userDrawn="1">
            <p:custDataLst>
              <p:tags r:id="rId3"/>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15" name="Test"/>
          <p:cNvSpPr txBox="1"/>
          <p:nvPr userDrawn="1">
            <p:custDataLst>
              <p:tags r:id="rId4"/>
            </p:custDataLst>
          </p:nvPr>
        </p:nvSpPr>
        <p:spPr>
          <a:xfrm>
            <a:off x="3228106" y="6462417"/>
            <a:ext cx="2160000" cy="161583"/>
          </a:xfrm>
          <a:prstGeom prst="rect">
            <a:avLst/>
          </a:prstGeom>
          <a:noFill/>
        </p:spPr>
        <p:txBody>
          <a:bodyPr wrap="square" lIns="0" tIns="0" rIns="0" bIns="0" rtlCol="0" anchor="b" anchorCtr="0">
            <a:spAutoFit/>
          </a:bodyPr>
          <a:lstStyle/>
          <a:p>
            <a:pPr algn="l"/>
            <a:r>
              <a:rPr lang="nl-NL" sz="1050">
                <a:solidFill>
                  <a:srgbClr val="1B2E7E"/>
                </a:solidFill>
                <a:latin typeface="Arial" panose="020B0604020202020204" pitchFamily="34" charset="0"/>
                <a:cs typeface="Arial" panose="020B0604020202020204" pitchFamily="34" charset="0"/>
              </a:rPr>
              <a:t>14-10-2021</a:t>
            </a:r>
          </a:p>
        </p:txBody>
      </p:sp>
      <p:sp>
        <p:nvSpPr>
          <p:cNvPr id="3" name="Tijdelijke aanduiding voor tekst 2"/>
          <p:cNvSpPr>
            <a:spLocks noGrp="1"/>
          </p:cNvSpPr>
          <p:nvPr>
            <p:ph type="body" sz="quarter" idx="10"/>
          </p:nvPr>
        </p:nvSpPr>
        <p:spPr>
          <a:xfrm>
            <a:off x="2862000" y="1548000"/>
            <a:ext cx="6048000" cy="4428000"/>
          </a:xfrm>
          <a:noFill/>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57" name="Afbeelding 56" hidden="1">
            <a:extLst>
              <a:ext uri="{FF2B5EF4-FFF2-40B4-BE49-F238E27FC236}">
                <a16:creationId xmlns:a16="http://schemas.microsoft.com/office/drawing/2014/main" id="{5E0CE486-9EA4-4BB4-851D-392E68E44BCA}"/>
              </a:ext>
            </a:extLst>
          </p:cNvPr>
          <p:cNvPicPr>
            <a:picLocks/>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403235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eeldpagina met titel, geen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noFill/>
        </p:spPr>
        <p:txBody>
          <a:bodyPr/>
          <a:lstStyle>
            <a:lvl1pPr marL="0" indent="0">
              <a:buFontTx/>
              <a:buNone/>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endParaRPr lang="nl-NL"/>
          </a:p>
        </p:txBody>
      </p:sp>
      <p:sp>
        <p:nvSpPr>
          <p:cNvPr id="11" name="Rond hoek zelfde zijde rechthoek 10"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hidden="1"/>
          <p:cNvSpPr/>
          <p:nvPr userDrawn="1">
            <p:custDataLst>
              <p:tags r:id="rId2"/>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15" name="Test"/>
          <p:cNvSpPr txBox="1"/>
          <p:nvPr userDrawn="1">
            <p:custDataLst>
              <p:tags r:id="rId3"/>
            </p:custDataLst>
          </p:nvPr>
        </p:nvSpPr>
        <p:spPr>
          <a:xfrm>
            <a:off x="3228106" y="6480000"/>
            <a:ext cx="2160000" cy="144000"/>
          </a:xfrm>
          <a:prstGeom prst="rect">
            <a:avLst/>
          </a:prstGeom>
          <a:noFill/>
        </p:spPr>
        <p:txBody>
          <a:bodyPr wrap="square" lIns="0" tIns="0" rIns="0" bIns="0" rtlCol="0" anchor="b" anchorCtr="0">
            <a:spAutoFit/>
          </a:bodyPr>
          <a:lstStyle/>
          <a:p>
            <a:pPr algn="l"/>
            <a:r>
              <a:rPr lang="nl-NL" sz="1050">
                <a:solidFill>
                  <a:srgbClr val="1B2E7E"/>
                </a:solidFill>
                <a:latin typeface="Arial" panose="020B0604020202020204" pitchFamily="34" charset="0"/>
                <a:cs typeface="Arial" panose="020B0604020202020204" pitchFamily="34" charset="0"/>
              </a:rPr>
              <a:t>Datum</a:t>
            </a:r>
          </a:p>
        </p:txBody>
      </p:sp>
      <p:pic>
        <p:nvPicPr>
          <p:cNvPr id="56" name="Afbeelding 55" hidden="1">
            <a:extLst>
              <a:ext uri="{FF2B5EF4-FFF2-40B4-BE49-F238E27FC236}">
                <a16:creationId xmlns:a16="http://schemas.microsoft.com/office/drawing/2014/main" id="{76969CFB-2FDC-4222-9365-F4A8D299D744}"/>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32029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eeldpagina, geen afbeeld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86000" y="0"/>
            <a:ext cx="6858000" cy="6858000"/>
          </a:xfrm>
          <a:noFill/>
        </p:spPr>
        <p:txBody>
          <a:bodyPr/>
          <a:lstStyle>
            <a:lvl1pPr marL="0" indent="0">
              <a:buNone/>
              <a:defRPr/>
            </a:lvl1pPr>
          </a:lstStyle>
          <a:p>
            <a:pPr lvl="0"/>
            <a:endParaRPr lang="nl-NL"/>
          </a:p>
        </p:txBody>
      </p:sp>
      <p:sp>
        <p:nvSpPr>
          <p:cNvPr id="4" name="Rond hoek zelfde zijde rechthoek 3" hidden="1"/>
          <p:cNvSpPr/>
          <p:nvPr userDrawn="1">
            <p:custDataLst>
              <p:tags r:id="rId1"/>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fgeronde rechthoek 5" hidden="1"/>
          <p:cNvSpPr/>
          <p:nvPr userDrawn="1">
            <p:custDataLst>
              <p:tags r:id="rId2"/>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9" name="Test"/>
          <p:cNvSpPr txBox="1"/>
          <p:nvPr userDrawn="1">
            <p:custDataLst>
              <p:tags r:id="rId3"/>
            </p:custDataLst>
          </p:nvPr>
        </p:nvSpPr>
        <p:spPr>
          <a:xfrm>
            <a:off x="3228106" y="6462417"/>
            <a:ext cx="2160000" cy="161583"/>
          </a:xfrm>
          <a:prstGeom prst="rect">
            <a:avLst/>
          </a:prstGeom>
          <a:noFill/>
        </p:spPr>
        <p:txBody>
          <a:bodyPr wrap="square" lIns="0" tIns="0" rIns="0" bIns="0" rtlCol="0" anchor="b" anchorCtr="0">
            <a:spAutoFit/>
          </a:bodyPr>
          <a:lstStyle/>
          <a:p>
            <a:pPr algn="l"/>
            <a:r>
              <a:rPr lang="nl-NL" sz="1050">
                <a:solidFill>
                  <a:srgbClr val="1B2E7E"/>
                </a:solidFill>
                <a:latin typeface="Arial" panose="020B0604020202020204" pitchFamily="34" charset="0"/>
                <a:cs typeface="Arial" panose="020B0604020202020204" pitchFamily="34" charset="0"/>
              </a:rPr>
              <a:t>14-10-2021</a:t>
            </a:r>
          </a:p>
        </p:txBody>
      </p:sp>
      <p:pic>
        <p:nvPicPr>
          <p:cNvPr id="43" name="Afbeelding 42" hidden="1">
            <a:extLst>
              <a:ext uri="{FF2B5EF4-FFF2-40B4-BE49-F238E27FC236}">
                <a16:creationId xmlns:a16="http://schemas.microsoft.com/office/drawing/2014/main" id="{CF9229FC-E498-4FED-BFBB-2B4F482CABC3}"/>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spTree>
    <p:extLst>
      <p:ext uri="{BB962C8B-B14F-4D97-AF65-F5344CB8AC3E}">
        <p14:creationId xmlns:p14="http://schemas.microsoft.com/office/powerpoint/2010/main" val="122222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sluitende pagina">
    <p:bg>
      <p:bgPr>
        <a:blipFill dpi="0" rotWithShape="1">
          <a:blip r:embed="rId5">
            <a:lum/>
          </a:blip>
          <a:srcRect/>
          <a:stretch>
            <a:fillRect l="500" t="500" r="500" b="500"/>
          </a:stretch>
        </a:blipFill>
        <a:effectLst/>
      </p:bgPr>
    </p:bg>
    <p:spTree>
      <p:nvGrpSpPr>
        <p:cNvPr id="1" name=""/>
        <p:cNvGrpSpPr/>
        <p:nvPr/>
      </p:nvGrpSpPr>
      <p:grpSpPr>
        <a:xfrm>
          <a:off x="0" y="0"/>
          <a:ext cx="0" cy="0"/>
          <a:chOff x="0" y="0"/>
          <a:chExt cx="0" cy="0"/>
        </a:xfrm>
      </p:grpSpPr>
      <p:sp>
        <p:nvSpPr>
          <p:cNvPr id="8" name="Test" hidden="1"/>
          <p:cNvSpPr/>
          <p:nvPr userDrawn="1">
            <p:custDataLst>
              <p:tags r:id="rId1"/>
            </p:custData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rgbClr val="1B2E7E"/>
                </a:solidFill>
                <a:latin typeface="Arial" panose="020B0604020202020204" pitchFamily="34" charset="0"/>
                <a:cs typeface="Arial" panose="020B0604020202020204" pitchFamily="34" charset="0"/>
              </a:rPr>
              <a:t>Afsluitende pagina</a:t>
            </a:r>
          </a:p>
          <a:p>
            <a:pPr algn="ctr"/>
            <a:endParaRPr lang="nl-NL">
              <a:solidFill>
                <a:srgbClr val="1B2E7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nl-NL" sz="1400">
                <a:solidFill>
                  <a:srgbClr val="1B2E7E"/>
                </a:solidFill>
                <a:latin typeface="Arial" panose="020B0604020202020204" pitchFamily="34" charset="0"/>
                <a:cs typeface="Arial" panose="020B0604020202020204" pitchFamily="34" charset="0"/>
              </a:rPr>
              <a:t>Alleen tekst kan aangepast</a:t>
            </a:r>
            <a:r>
              <a:rPr lang="nl-NL" sz="1400" baseline="0">
                <a:solidFill>
                  <a:srgbClr val="1B2E7E"/>
                </a:solidFill>
                <a:latin typeface="Arial" panose="020B0604020202020204" pitchFamily="34" charset="0"/>
                <a:cs typeface="Arial" panose="020B0604020202020204" pitchFamily="34" charset="0"/>
              </a:rPr>
              <a:t> worden door gebruiker</a:t>
            </a:r>
            <a:endParaRPr lang="nl-NL" sz="1400">
              <a:solidFill>
                <a:srgbClr val="1B2E7E"/>
              </a:solidFill>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a:solidFill>
                  <a:srgbClr val="1B2E7E"/>
                </a:solidFill>
                <a:latin typeface="Arial" panose="020B0604020202020204" pitchFamily="34" charset="0"/>
                <a:cs typeface="Arial" panose="020B0604020202020204" pitchFamily="34" charset="0"/>
              </a:rPr>
              <a:t>A</a:t>
            </a:r>
            <a:r>
              <a:rPr lang="nl-NL" sz="1400" baseline="0">
                <a:solidFill>
                  <a:srgbClr val="1B2E7E"/>
                </a:solidFill>
                <a:latin typeface="Arial" panose="020B0604020202020204" pitchFamily="34" charset="0"/>
                <a:cs typeface="Arial" panose="020B0604020202020204" pitchFamily="34" charset="0"/>
              </a:rPr>
              <a:t>fbeelding uit map Afsluitpagina</a:t>
            </a:r>
          </a:p>
          <a:p>
            <a:pPr marL="285750" indent="-285750" algn="l">
              <a:buFont typeface="Arial" panose="020B0604020202020204" pitchFamily="34" charset="0"/>
              <a:buChar char="•"/>
            </a:pPr>
            <a:r>
              <a:rPr lang="nl-NL" sz="1400">
                <a:solidFill>
                  <a:srgbClr val="1B2E7E"/>
                </a:solidFill>
                <a:latin typeface="Arial" panose="020B0604020202020204" pitchFamily="34" charset="0"/>
                <a:cs typeface="Arial" panose="020B0604020202020204" pitchFamily="34" charset="0"/>
              </a:rPr>
              <a:t>Verschillende afbeeldingen aanwezig</a:t>
            </a:r>
          </a:p>
          <a:p>
            <a:pPr marL="285750" indent="-285750" algn="l">
              <a:buFont typeface="Arial" panose="020B0604020202020204" pitchFamily="34" charset="0"/>
              <a:buChar char="•"/>
            </a:pPr>
            <a:r>
              <a:rPr lang="nl-NL" sz="1400">
                <a:solidFill>
                  <a:srgbClr val="1B2E7E"/>
                </a:solidFill>
                <a:latin typeface="Arial" panose="020B0604020202020204" pitchFamily="34" charset="0"/>
                <a:cs typeface="Arial" panose="020B0604020202020204" pitchFamily="34" charset="0"/>
              </a:rPr>
              <a:t>Deze zijn voor alle domeinen gelijk</a:t>
            </a:r>
          </a:p>
          <a:p>
            <a:pPr marL="285750" indent="-285750" algn="l">
              <a:buFont typeface="Arial" panose="020B0604020202020204" pitchFamily="34" charset="0"/>
              <a:buChar char="•"/>
            </a:pPr>
            <a:r>
              <a:rPr lang="nl-NL" sz="1400">
                <a:solidFill>
                  <a:srgbClr val="1B2E7E"/>
                </a:solidFill>
                <a:latin typeface="Arial" panose="020B0604020202020204" pitchFamily="34" charset="0"/>
                <a:cs typeface="Arial" panose="020B0604020202020204" pitchFamily="34" charset="0"/>
              </a:rPr>
              <a:t>Achtergrond kleur van logo</a:t>
            </a:r>
            <a:r>
              <a:rPr lang="nl-NL" sz="1400" baseline="0">
                <a:solidFill>
                  <a:srgbClr val="1B2E7E"/>
                </a:solidFill>
                <a:latin typeface="Arial" panose="020B0604020202020204" pitchFamily="34" charset="0"/>
                <a:cs typeface="Arial" panose="020B0604020202020204" pitchFamily="34" charset="0"/>
              </a:rPr>
              <a:t> en/of keurmerk wijzigt niet.</a:t>
            </a:r>
          </a:p>
          <a:p>
            <a:pPr marL="285750" indent="-285750" algn="l">
              <a:buFont typeface="Arial" panose="020B0604020202020204" pitchFamily="34" charset="0"/>
              <a:buChar char="•"/>
            </a:pPr>
            <a:r>
              <a:rPr lang="nl-NL" sz="1400" baseline="0">
                <a:solidFill>
                  <a:srgbClr val="1B2E7E"/>
                </a:solidFill>
                <a:latin typeface="Arial" panose="020B0604020202020204" pitchFamily="34" charset="0"/>
                <a:cs typeface="Arial" panose="020B0604020202020204" pitchFamily="34" charset="0"/>
              </a:rPr>
              <a:t>Zowel logo als ‘dit is mbo’ logo of keurmerk</a:t>
            </a:r>
            <a:endParaRPr lang="nl-NL" sz="1400">
              <a:solidFill>
                <a:srgbClr val="1B2E7E"/>
              </a:solidFill>
              <a:latin typeface="Arial" panose="020B0604020202020204" pitchFamily="34" charset="0"/>
              <a:cs typeface="Arial" panose="020B0604020202020204" pitchFamily="34" charset="0"/>
            </a:endParaRPr>
          </a:p>
        </p:txBody>
      </p:sp>
      <p:sp>
        <p:nvSpPr>
          <p:cNvPr id="9" name="Rond hoek zelfde zijde rechthoek 8" hidden="1"/>
          <p:cNvSpPr/>
          <p:nvPr userDrawn="1">
            <p:custDataLst>
              <p:tags r:id="rId2"/>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title" hasCustomPrompt="1"/>
          </p:nvPr>
        </p:nvSpPr>
        <p:spPr>
          <a:xfrm>
            <a:off x="5148000" y="306000"/>
            <a:ext cx="3672000" cy="5688000"/>
          </a:xfrm>
        </p:spPr>
        <p:txBody>
          <a:bodyPr lIns="0" tIns="0" rIns="0" bIns="0" anchor="ctr" anchorCtr="0">
            <a:normAutofit/>
          </a:bodyPr>
          <a:lstStyle>
            <a:lvl1pPr>
              <a:lnSpc>
                <a:spcPct val="100000"/>
              </a:lnSpc>
              <a:spcAft>
                <a:spcPts val="5000"/>
              </a:spcAft>
              <a:defRPr sz="3800" b="1">
                <a:solidFill>
                  <a:schemeClr val="bg1"/>
                </a:solidFill>
                <a:latin typeface="Arial" panose="020B0604020202020204" pitchFamily="34" charset="0"/>
                <a:cs typeface="Arial" panose="020B0604020202020204" pitchFamily="34" charset="0"/>
              </a:defRPr>
            </a:lvl1pPr>
          </a:lstStyle>
          <a:p>
            <a:r>
              <a:rPr lang="nl-NL"/>
              <a:t>Typ hier de afsluitende tekst</a:t>
            </a:r>
            <a:endParaRPr lang="en-US"/>
          </a:p>
        </p:txBody>
      </p:sp>
      <p:pic>
        <p:nvPicPr>
          <p:cNvPr id="29" name="Afbeelding 28" hidden="1">
            <a:extLst>
              <a:ext uri="{FF2B5EF4-FFF2-40B4-BE49-F238E27FC236}">
                <a16:creationId xmlns:a16="http://schemas.microsoft.com/office/drawing/2014/main" id="{858E959F-FA56-41FA-85DE-6985A8A5745A}"/>
              </a:ext>
            </a:extLst>
          </p:cNvPr>
          <p:cNvPicPr>
            <a:picLocks/>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spTree>
    <p:extLst>
      <p:ext uri="{BB962C8B-B14F-4D97-AF65-F5344CB8AC3E}">
        <p14:creationId xmlns:p14="http://schemas.microsoft.com/office/powerpoint/2010/main" val="22796713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41.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1732" y="527862"/>
            <a:ext cx="6038920" cy="900000"/>
          </a:xfrm>
          <a:prstGeom prst="rect">
            <a:avLst/>
          </a:prstGeom>
        </p:spPr>
        <p:txBody>
          <a:bodyPr vert="horz" lIns="0" tIns="0" rIns="0" bIns="0" rtlCol="0" anchor="t" anchorCtr="0">
            <a:normAutofit/>
          </a:bodyPr>
          <a:lstStyle/>
          <a:p>
            <a:r>
              <a:rPr lang="nl-NL"/>
              <a:t>Klik om de stijl te bewerken</a:t>
            </a:r>
            <a:endParaRPr lang="en-US"/>
          </a:p>
        </p:txBody>
      </p:sp>
      <p:sp>
        <p:nvSpPr>
          <p:cNvPr id="3" name="Test"/>
          <p:cNvSpPr>
            <a:spLocks noGrp="1"/>
          </p:cNvSpPr>
          <p:nvPr>
            <p:ph type="body" idx="1"/>
          </p:nvPr>
        </p:nvSpPr>
        <p:spPr>
          <a:xfrm>
            <a:off x="2861731" y="1548000"/>
            <a:ext cx="6038921" cy="4428000"/>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11" name="Test"/>
          <p:cNvSpPr txBox="1"/>
          <p:nvPr userDrawn="1">
            <p:custDataLst>
              <p:tags r:id="rId12"/>
            </p:custDataLst>
          </p:nvPr>
        </p:nvSpPr>
        <p:spPr>
          <a:xfrm>
            <a:off x="3228106" y="6462417"/>
            <a:ext cx="2160000" cy="161583"/>
          </a:xfrm>
          <a:prstGeom prst="rect">
            <a:avLst/>
          </a:prstGeom>
          <a:noFill/>
        </p:spPr>
        <p:txBody>
          <a:bodyPr wrap="square" lIns="0" tIns="0" rIns="0" bIns="0" rtlCol="0" anchor="b" anchorCtr="0">
            <a:spAutoFit/>
          </a:bodyPr>
          <a:lstStyle/>
          <a:p>
            <a:pPr algn="l"/>
            <a:r>
              <a:rPr lang="nl-NL" sz="1050">
                <a:solidFill>
                  <a:srgbClr val="1B2E7E"/>
                </a:solidFill>
                <a:latin typeface="Arial" panose="020B0604020202020204" pitchFamily="34" charset="0"/>
                <a:cs typeface="Arial" panose="020B0604020202020204" pitchFamily="34" charset="0"/>
              </a:rPr>
              <a:t>14-10-2021</a:t>
            </a:r>
          </a:p>
        </p:txBody>
      </p:sp>
    </p:spTree>
    <p:extLst>
      <p:ext uri="{BB962C8B-B14F-4D97-AF65-F5344CB8AC3E}">
        <p14:creationId xmlns:p14="http://schemas.microsoft.com/office/powerpoint/2010/main" val="410518136"/>
      </p:ext>
    </p:extLst>
  </p:cSld>
  <p:clrMap bg1="lt1" tx1="dk1" bg2="lt2" tx2="dk2" accent1="accent1" accent2="accent2" accent3="accent3" accent4="accent4" accent5="accent5" accent6="accent6" hlink="hlink" folHlink="folHlink"/>
  <p:sldLayoutIdLst>
    <p:sldLayoutId id="2147483662" r:id="rId1"/>
    <p:sldLayoutId id="2147483687" r:id="rId2"/>
    <p:sldLayoutId id="2147483661" r:id="rId3"/>
    <p:sldLayoutId id="2147483680" r:id="rId4"/>
    <p:sldLayoutId id="2147483682" r:id="rId5"/>
    <p:sldLayoutId id="2147483673" r:id="rId6"/>
    <p:sldLayoutId id="2147483701" r:id="rId7"/>
    <p:sldLayoutId id="2147483702" r:id="rId8"/>
    <p:sldLayoutId id="2147483684" r:id="rId9"/>
    <p:sldLayoutId id="2147483736" r:id="rId10"/>
  </p:sldLayoutIdLst>
  <p:hf hdr="0" ftr="0"/>
  <p:txStyles>
    <p:titleStyle>
      <a:lvl1pPr algn="l" defTabSz="914400" rtl="0" eaLnBrk="1" latinLnBrk="0" hangingPunct="1">
        <a:lnSpc>
          <a:spcPct val="100000"/>
        </a:lnSpc>
        <a:spcBef>
          <a:spcPct val="0"/>
        </a:spcBef>
        <a:spcAft>
          <a:spcPts val="4800"/>
        </a:spcAft>
        <a:buNone/>
        <a:defRPr sz="3000" b="1" kern="1200">
          <a:solidFill>
            <a:srgbClr val="1B2E7E"/>
          </a:solidFill>
          <a:latin typeface="Arial" panose="020B0604020202020204" pitchFamily="34" charset="0"/>
          <a:ea typeface="+mj-ea"/>
          <a:cs typeface="Arial" panose="020B0604020202020204" pitchFamily="34" charset="0"/>
        </a:defRPr>
      </a:lvl1pPr>
    </p:titleStyle>
    <p:bodyStyle>
      <a:lvl1pPr marL="18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1732" y="527862"/>
            <a:ext cx="6038920" cy="900000"/>
          </a:xfrm>
          <a:prstGeom prst="rect">
            <a:avLst/>
          </a:prstGeom>
        </p:spPr>
        <p:txBody>
          <a:bodyPr vert="horz" lIns="0" tIns="0" rIns="0" bIns="0" rtlCol="0" anchor="t" anchorCtr="0">
            <a:normAutofit/>
          </a:bodyPr>
          <a:lstStyle/>
          <a:p>
            <a:r>
              <a:rPr lang="nl-NL"/>
              <a:t>Klik om de stijl te bewerken</a:t>
            </a:r>
            <a:endParaRPr lang="en-US"/>
          </a:p>
        </p:txBody>
      </p:sp>
      <p:sp>
        <p:nvSpPr>
          <p:cNvPr id="3" name="Test"/>
          <p:cNvSpPr>
            <a:spLocks noGrp="1"/>
          </p:cNvSpPr>
          <p:nvPr>
            <p:ph type="body" idx="1"/>
          </p:nvPr>
        </p:nvSpPr>
        <p:spPr>
          <a:xfrm>
            <a:off x="2861731" y="1548000"/>
            <a:ext cx="6038921" cy="4428000"/>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Slide Number Placeholder 5"/>
          <p:cNvSpPr>
            <a:spLocks noGrp="1"/>
          </p:cNvSpPr>
          <p:nvPr>
            <p:ph type="sldNum" sz="quarter" idx="4"/>
          </p:nvPr>
        </p:nvSpPr>
        <p:spPr>
          <a:xfrm>
            <a:off x="2855570" y="6480000"/>
            <a:ext cx="372536" cy="144000"/>
          </a:xfrm>
          <a:prstGeom prst="rect">
            <a:avLst/>
          </a:prstGeom>
        </p:spPr>
        <p:txBody>
          <a:bodyPr vert="horz" lIns="0" tIns="0" rIns="0" bIns="0" rtlCol="0" anchor="b" anchorCtr="0"/>
          <a:lstStyle>
            <a:lvl1pPr algn="l">
              <a:defRPr sz="1050" b="1">
                <a:solidFill>
                  <a:srgbClr val="1B2E7E"/>
                </a:solidFill>
                <a:latin typeface="Arial" panose="020B0604020202020204" pitchFamily="34" charset="0"/>
                <a:cs typeface="Arial" panose="020B0604020202020204" pitchFamily="34" charset="0"/>
              </a:defRPr>
            </a:lvl1pPr>
          </a:lstStyle>
          <a:p>
            <a:fld id="{30C3927E-1E5A-4860-B5CC-C7CE437230F1}" type="slidenum">
              <a:rPr lang="nl-NL" smtClean="0"/>
              <a:pPr/>
              <a:t>‹nr.›</a:t>
            </a:fld>
            <a:endParaRPr lang="nl-NL"/>
          </a:p>
        </p:txBody>
      </p:sp>
      <p:sp>
        <p:nvSpPr>
          <p:cNvPr id="11" name="Test"/>
          <p:cNvSpPr txBox="1"/>
          <p:nvPr userDrawn="1">
            <p:custDataLst>
              <p:tags r:id="rId13"/>
            </p:custDataLst>
          </p:nvPr>
        </p:nvSpPr>
        <p:spPr>
          <a:xfrm>
            <a:off x="3228106" y="6462417"/>
            <a:ext cx="2160000" cy="161583"/>
          </a:xfrm>
          <a:prstGeom prst="rect">
            <a:avLst/>
          </a:prstGeom>
          <a:noFill/>
        </p:spPr>
        <p:txBody>
          <a:bodyPr wrap="square" lIns="0" tIns="0" rIns="0" bIns="0" rtlCol="0" anchor="b" anchorCtr="0">
            <a:spAutoFit/>
          </a:bodyPr>
          <a:lstStyle/>
          <a:p>
            <a:r>
              <a:rPr lang="nl-NL" sz="1050">
                <a:solidFill>
                  <a:srgbClr val="1B2E7E"/>
                </a:solidFill>
                <a:cs typeface="Arial" panose="020B0604020202020204" pitchFamily="34" charset="0"/>
              </a:rPr>
              <a:t>14-10-2021</a:t>
            </a:r>
          </a:p>
        </p:txBody>
      </p:sp>
    </p:spTree>
    <p:extLst>
      <p:ext uri="{BB962C8B-B14F-4D97-AF65-F5344CB8AC3E}">
        <p14:creationId xmlns:p14="http://schemas.microsoft.com/office/powerpoint/2010/main" val="2210006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38" r:id="rId10"/>
    <p:sldLayoutId id="2147483741" r:id="rId11"/>
  </p:sldLayoutIdLst>
  <p:hf hdr="0" ftr="0"/>
  <p:txStyles>
    <p:titleStyle>
      <a:lvl1pPr algn="l" defTabSz="914400" rtl="0" eaLnBrk="1" latinLnBrk="0" hangingPunct="1">
        <a:lnSpc>
          <a:spcPct val="100000"/>
        </a:lnSpc>
        <a:spcBef>
          <a:spcPct val="0"/>
        </a:spcBef>
        <a:spcAft>
          <a:spcPts val="4800"/>
        </a:spcAft>
        <a:buNone/>
        <a:defRPr sz="3000" b="1" kern="1200">
          <a:solidFill>
            <a:srgbClr val="1B2E7E"/>
          </a:solidFill>
          <a:latin typeface="Arial" panose="020B0604020202020204" pitchFamily="34" charset="0"/>
          <a:ea typeface="+mj-ea"/>
          <a:cs typeface="Arial" panose="020B0604020202020204" pitchFamily="34" charset="0"/>
        </a:defRPr>
      </a:lvl1pPr>
    </p:titleStyle>
    <p:bodyStyle>
      <a:lvl1pPr marL="18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ts val="2200"/>
        </a:lnSpc>
        <a:spcBef>
          <a:spcPts val="0"/>
        </a:spcBef>
        <a:buFont typeface="Arial" panose="020B0604020202020204" pitchFamily="34" charset="0"/>
        <a:buChar char="•"/>
        <a:defRPr sz="1800" kern="1200">
          <a:solidFill>
            <a:srgbClr val="1B2E7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16.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video" Target="https://www.youtube.com/embed/DEuyk90f0hg?feature=oembe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20.xml"/><Relationship Id="rId7" Type="http://schemas.openxmlformats.org/officeDocument/2006/relationships/notesSlide" Target="../notesSlides/notesSlide13.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0.xml"/><Relationship Id="rId5" Type="http://schemas.openxmlformats.org/officeDocument/2006/relationships/tags" Target="../tags/tag122.xml"/><Relationship Id="rId10" Type="http://schemas.openxmlformats.org/officeDocument/2006/relationships/image" Target="../media/image12.png"/><Relationship Id="rId4" Type="http://schemas.openxmlformats.org/officeDocument/2006/relationships/tags" Target="../tags/tag121.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novaportal.sharepoint.com/sites/novanieuws" TargetMode="External"/><Relationship Id="rId3" Type="http://schemas.openxmlformats.org/officeDocument/2006/relationships/tags" Target="../tags/tag125.xml"/><Relationship Id="rId7" Type="http://schemas.openxmlformats.org/officeDocument/2006/relationships/notesSlide" Target="../notesSlides/notesSlide1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16.xml"/><Relationship Id="rId11" Type="http://schemas.openxmlformats.org/officeDocument/2006/relationships/image" Target="../media/image12.png"/><Relationship Id="rId5" Type="http://schemas.openxmlformats.org/officeDocument/2006/relationships/tags" Target="../tags/tag127.xml"/><Relationship Id="rId10" Type="http://schemas.openxmlformats.org/officeDocument/2006/relationships/image" Target="../media/image4.png"/><Relationship Id="rId4" Type="http://schemas.openxmlformats.org/officeDocument/2006/relationships/tags" Target="../tags/tag126.xm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30.xml"/><Relationship Id="rId7" Type="http://schemas.openxmlformats.org/officeDocument/2006/relationships/slideLayout" Target="../slideLayouts/slideLayout16.xml"/><Relationship Id="rId12" Type="http://schemas.openxmlformats.org/officeDocument/2006/relationships/image" Target="../media/image12.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4.png"/><Relationship Id="rId5" Type="http://schemas.openxmlformats.org/officeDocument/2006/relationships/tags" Target="../tags/tag132.xml"/><Relationship Id="rId10" Type="http://schemas.openxmlformats.org/officeDocument/2006/relationships/image" Target="../media/image24.jpeg"/><Relationship Id="rId4" Type="http://schemas.openxmlformats.org/officeDocument/2006/relationships/tags" Target="../tags/tag131.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36.xml"/><Relationship Id="rId7" Type="http://schemas.openxmlformats.org/officeDocument/2006/relationships/notesSlide" Target="../notesSlides/notesSlide1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16.xml"/><Relationship Id="rId5" Type="http://schemas.openxmlformats.org/officeDocument/2006/relationships/tags" Target="../tags/tag138.xml"/><Relationship Id="rId10" Type="http://schemas.openxmlformats.org/officeDocument/2006/relationships/image" Target="../media/image12.png"/><Relationship Id="rId4" Type="http://schemas.openxmlformats.org/officeDocument/2006/relationships/tags" Target="../tags/tag137.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6.xml"/><Relationship Id="rId1" Type="http://schemas.openxmlformats.org/officeDocument/2006/relationships/tags" Target="../tags/tag13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6.xml"/><Relationship Id="rId1" Type="http://schemas.openxmlformats.org/officeDocument/2006/relationships/tags" Target="../tags/tag14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6.xml"/><Relationship Id="rId7" Type="http://schemas.openxmlformats.org/officeDocument/2006/relationships/image" Target="../media/image11.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tags" Target="../tags/tag87.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hyperlink" Target="http://www.memonova.nl/" TargetMode="External"/><Relationship Id="rId3" Type="http://schemas.openxmlformats.org/officeDocument/2006/relationships/tags" Target="../tags/tag143.xml"/><Relationship Id="rId7" Type="http://schemas.openxmlformats.org/officeDocument/2006/relationships/slideLayout" Target="../slideLayouts/slideLayout16.xml"/><Relationship Id="rId12" Type="http://schemas.openxmlformats.org/officeDocument/2006/relationships/image" Target="../media/image12.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4.png"/><Relationship Id="rId5" Type="http://schemas.openxmlformats.org/officeDocument/2006/relationships/tags" Target="../tags/tag145.xml"/><Relationship Id="rId10" Type="http://schemas.openxmlformats.org/officeDocument/2006/relationships/image" Target="../media/image24.jpeg"/><Relationship Id="rId4" Type="http://schemas.openxmlformats.org/officeDocument/2006/relationships/tags" Target="../tags/tag144.xml"/><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49.xml"/><Relationship Id="rId7" Type="http://schemas.openxmlformats.org/officeDocument/2006/relationships/notesSlide" Target="../notesSlides/notesSlide1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0.xml"/><Relationship Id="rId11" Type="http://schemas.openxmlformats.org/officeDocument/2006/relationships/image" Target="../media/image25.png"/><Relationship Id="rId5" Type="http://schemas.openxmlformats.org/officeDocument/2006/relationships/tags" Target="../tags/tag151.xml"/><Relationship Id="rId10" Type="http://schemas.openxmlformats.org/officeDocument/2006/relationships/image" Target="../media/image12.png"/><Relationship Id="rId4" Type="http://schemas.openxmlformats.org/officeDocument/2006/relationships/tags" Target="../tags/tag150.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54.xml"/><Relationship Id="rId7" Type="http://schemas.openxmlformats.org/officeDocument/2006/relationships/notesSlide" Target="../notesSlides/notesSlide19.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0.xml"/><Relationship Id="rId11" Type="http://schemas.openxmlformats.org/officeDocument/2006/relationships/image" Target="../media/image26.png"/><Relationship Id="rId5" Type="http://schemas.openxmlformats.org/officeDocument/2006/relationships/tags" Target="../tags/tag156.xml"/><Relationship Id="rId10" Type="http://schemas.openxmlformats.org/officeDocument/2006/relationships/image" Target="../media/image12.png"/><Relationship Id="rId4" Type="http://schemas.openxmlformats.org/officeDocument/2006/relationships/tags" Target="../tags/tag155.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59.xml"/><Relationship Id="rId7" Type="http://schemas.openxmlformats.org/officeDocument/2006/relationships/notesSlide" Target="../notesSlides/notesSlide20.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0.xml"/><Relationship Id="rId11" Type="http://schemas.openxmlformats.org/officeDocument/2006/relationships/image" Target="../media/image27.png"/><Relationship Id="rId5" Type="http://schemas.openxmlformats.org/officeDocument/2006/relationships/tags" Target="../tags/tag161.xml"/><Relationship Id="rId10" Type="http://schemas.openxmlformats.org/officeDocument/2006/relationships/image" Target="../media/image12.png"/><Relationship Id="rId4" Type="http://schemas.openxmlformats.org/officeDocument/2006/relationships/tags" Target="../tags/tag160.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64.xml"/><Relationship Id="rId7" Type="http://schemas.openxmlformats.org/officeDocument/2006/relationships/slideLayout" Target="../slideLayouts/slideLayout16.xml"/><Relationship Id="rId12" Type="http://schemas.openxmlformats.org/officeDocument/2006/relationships/image" Target="../media/image12.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4.png"/><Relationship Id="rId5" Type="http://schemas.openxmlformats.org/officeDocument/2006/relationships/tags" Target="../tags/tag166.xml"/><Relationship Id="rId10" Type="http://schemas.openxmlformats.org/officeDocument/2006/relationships/image" Target="../media/image24.jpeg"/><Relationship Id="rId4" Type="http://schemas.openxmlformats.org/officeDocument/2006/relationships/tags" Target="../tags/tag165.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70.xml"/><Relationship Id="rId7" Type="http://schemas.openxmlformats.org/officeDocument/2006/relationships/notesSlide" Target="../notesSlides/notesSlide2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16.xml"/><Relationship Id="rId5" Type="http://schemas.openxmlformats.org/officeDocument/2006/relationships/tags" Target="../tags/tag172.xml"/><Relationship Id="rId10" Type="http://schemas.openxmlformats.org/officeDocument/2006/relationships/image" Target="../media/image12.png"/><Relationship Id="rId4" Type="http://schemas.openxmlformats.org/officeDocument/2006/relationships/tags" Target="../tags/tag171.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75.xml"/><Relationship Id="rId7" Type="http://schemas.openxmlformats.org/officeDocument/2006/relationships/notesSlide" Target="../notesSlides/notesSlide23.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0.xml"/><Relationship Id="rId11" Type="http://schemas.openxmlformats.org/officeDocument/2006/relationships/image" Target="../media/image28.png"/><Relationship Id="rId5" Type="http://schemas.openxmlformats.org/officeDocument/2006/relationships/tags" Target="../tags/tag177.xml"/><Relationship Id="rId10" Type="http://schemas.openxmlformats.org/officeDocument/2006/relationships/image" Target="../media/image12.png"/><Relationship Id="rId4" Type="http://schemas.openxmlformats.org/officeDocument/2006/relationships/tags" Target="../tags/tag176.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0.xml"/><Relationship Id="rId7" Type="http://schemas.openxmlformats.org/officeDocument/2006/relationships/image" Target="../media/image13.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3.xml"/><Relationship Id="rId5" Type="http://schemas.openxmlformats.org/officeDocument/2006/relationships/slideLayout" Target="../slideLayouts/slideLayout19.xml"/><Relationship Id="rId4" Type="http://schemas.openxmlformats.org/officeDocument/2006/relationships/tags" Target="../tags/tag9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92.xml"/><Relationship Id="rId5" Type="http://schemas.openxmlformats.org/officeDocument/2006/relationships/image" Target="../media/image12.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95.xml"/><Relationship Id="rId7" Type="http://schemas.openxmlformats.org/officeDocument/2006/relationships/notesSlide" Target="../notesSlides/notesSlide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6.xml"/><Relationship Id="rId5" Type="http://schemas.openxmlformats.org/officeDocument/2006/relationships/tags" Target="../tags/tag97.xml"/><Relationship Id="rId10" Type="http://schemas.openxmlformats.org/officeDocument/2006/relationships/image" Target="../media/image12.png"/><Relationship Id="rId4" Type="http://schemas.openxmlformats.org/officeDocument/2006/relationships/tags" Target="../tags/tag96.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00.xml"/><Relationship Id="rId7" Type="http://schemas.openxmlformats.org/officeDocument/2006/relationships/notesSlide" Target="../notesSlides/notesSlide6.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0.xml"/><Relationship Id="rId11" Type="http://schemas.openxmlformats.org/officeDocument/2006/relationships/image" Target="../media/image12.png"/><Relationship Id="rId5" Type="http://schemas.openxmlformats.org/officeDocument/2006/relationships/tags" Target="../tags/tag102.xml"/><Relationship Id="rId10" Type="http://schemas.openxmlformats.org/officeDocument/2006/relationships/image" Target="../media/image2.png"/><Relationship Id="rId4" Type="http://schemas.openxmlformats.org/officeDocument/2006/relationships/tags" Target="../tags/tag101.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05.xml"/><Relationship Id="rId7" Type="http://schemas.openxmlformats.org/officeDocument/2006/relationships/notesSlide" Target="../notesSlides/notesSlide7.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0.xml"/><Relationship Id="rId11" Type="http://schemas.openxmlformats.org/officeDocument/2006/relationships/image" Target="../media/image12.png"/><Relationship Id="rId5" Type="http://schemas.openxmlformats.org/officeDocument/2006/relationships/tags" Target="../tags/tag107.xml"/><Relationship Id="rId10" Type="http://schemas.openxmlformats.org/officeDocument/2006/relationships/image" Target="../media/image2.png"/><Relationship Id="rId4" Type="http://schemas.openxmlformats.org/officeDocument/2006/relationships/tags" Target="../tags/tag106.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0.xml"/><Relationship Id="rId7" Type="http://schemas.openxmlformats.org/officeDocument/2006/relationships/image" Target="../media/image18.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8.xml"/><Relationship Id="rId5" Type="http://schemas.openxmlformats.org/officeDocument/2006/relationships/slideLayout" Target="../slideLayouts/slideLayout17.xml"/><Relationship Id="rId4" Type="http://schemas.openxmlformats.org/officeDocument/2006/relationships/tags" Target="../tags/tag111.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4.xml"/><Relationship Id="rId7" Type="http://schemas.openxmlformats.org/officeDocument/2006/relationships/image" Target="../media/image13.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9.xml"/><Relationship Id="rId5" Type="http://schemas.openxmlformats.org/officeDocument/2006/relationships/slideLayout" Target="../slideLayouts/slideLayout19.xml"/><Relationship Id="rId4" Type="http://schemas.openxmlformats.org/officeDocument/2006/relationships/tags" Target="../tags/tag115.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p:cNvPicPr>
          <p:nvPr>
            <p:custDataLst>
              <p:tags r:id="rId1"/>
            </p:custDataLst>
          </p:nvPr>
        </p:nvPicPr>
        <p:blipFill>
          <a:blip r:embed="rId6"/>
          <a:stretch>
            <a:fillRect/>
          </a:stretch>
        </p:blipFill>
        <p:spPr>
          <a:xfrm>
            <a:off x="0" y="0"/>
            <a:ext cx="9144000" cy="6858000"/>
          </a:xfrm>
          <a:prstGeom prst="rect">
            <a:avLst/>
          </a:prstGeom>
        </p:spPr>
      </p:pic>
      <p:sp>
        <p:nvSpPr>
          <p:cNvPr id="25" name="Rond hoek zelfde zijde rechthoek 6">
            <a:extLst>
              <a:ext uri="{FF2B5EF4-FFF2-40B4-BE49-F238E27FC236}">
                <a16:creationId xmlns:a16="http://schemas.microsoft.com/office/drawing/2014/main" id="{8AB6A6EE-16AA-48EB-9FDA-3BF1CCDC8A29}"/>
              </a:ext>
            </a:extLst>
          </p:cNvPr>
          <p:cNvSpPr/>
          <p:nvPr>
            <p:custDataLst>
              <p:tags r:id="rId2"/>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a:extLst>
              <a:ext uri="{FF2B5EF4-FFF2-40B4-BE49-F238E27FC236}">
                <a16:creationId xmlns:a16="http://schemas.microsoft.com/office/drawing/2014/main" id="{02A714C8-B90A-46CB-B897-D5C893E0D7BB}"/>
              </a:ext>
            </a:extLst>
          </p:cNvPr>
          <p:cNvPicPr>
            <a:picLocks/>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spTree>
    <p:extLst>
      <p:ext uri="{BB962C8B-B14F-4D97-AF65-F5344CB8AC3E}">
        <p14:creationId xmlns:p14="http://schemas.microsoft.com/office/powerpoint/2010/main" val="71712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017F1BC-2918-41AB-B583-DC669F88FE21}"/>
              </a:ext>
            </a:extLst>
          </p:cNvPr>
          <p:cNvSpPr>
            <a:spLocks noGrp="1"/>
          </p:cNvSpPr>
          <p:nvPr>
            <p:ph type="body" idx="1"/>
          </p:nvPr>
        </p:nvSpPr>
        <p:spPr>
          <a:xfrm>
            <a:off x="3996646" y="1771995"/>
            <a:ext cx="5260369" cy="4428000"/>
          </a:xfrm>
        </p:spPr>
        <p:txBody>
          <a:bodyPr vert="horz" lIns="0" tIns="0" rIns="0" bIns="0" rtlCol="0" anchor="t">
            <a:normAutofit/>
          </a:bodyPr>
          <a:lstStyle/>
          <a:p>
            <a:pPr marL="179705" indent="-179705"/>
            <a:r>
              <a:rPr lang="nl-NL" dirty="0">
                <a:latin typeface="Copperplate Gothic Bold" panose="020E0705020206020404" pitchFamily="34" charset="0"/>
              </a:rPr>
              <a:t>Echte opdrachten als het kan</a:t>
            </a:r>
          </a:p>
          <a:p>
            <a:pPr marL="719455" lvl="3" indent="-179705"/>
            <a:r>
              <a:rPr lang="nl-NL" dirty="0">
                <a:latin typeface="Copperplate Gothic Bold" panose="020E0705020206020404" pitchFamily="34" charset="0"/>
              </a:rPr>
              <a:t>Bedrijven</a:t>
            </a:r>
          </a:p>
          <a:p>
            <a:pPr marL="719455" lvl="3" indent="-179705"/>
            <a:r>
              <a:rPr lang="nl-NL" dirty="0">
                <a:latin typeface="Copperplate Gothic Bold" panose="020E0705020206020404" pitchFamily="34" charset="0"/>
              </a:rPr>
              <a:t>Nova Campus</a:t>
            </a:r>
          </a:p>
          <a:p>
            <a:pPr marL="719455" lvl="3" indent="-179705"/>
            <a:r>
              <a:rPr lang="nl-NL" dirty="0">
                <a:latin typeface="Copperplate Gothic Bold" panose="020E0705020206020404" pitchFamily="34" charset="0"/>
              </a:rPr>
              <a:t>Eigen opleiding</a:t>
            </a:r>
          </a:p>
          <a:p>
            <a:pPr marL="179705" indent="-179705"/>
            <a:r>
              <a:rPr lang="nl-NL" dirty="0">
                <a:latin typeface="Copperplate Gothic Bold" panose="020E0705020206020404" pitchFamily="34" charset="0"/>
              </a:rPr>
              <a:t>Projecten (4 – 9 weken)</a:t>
            </a:r>
          </a:p>
          <a:p>
            <a:pPr marL="179705" indent="-179705"/>
            <a:r>
              <a:rPr lang="nl-NL" dirty="0">
                <a:latin typeface="Copperplate Gothic Bold" panose="020E0705020206020404" pitchFamily="34" charset="0"/>
                <a:cs typeface="Arial"/>
              </a:rPr>
              <a:t>3 jaar (of langer als nodig is)</a:t>
            </a:r>
          </a:p>
          <a:p>
            <a:pPr marL="179705" indent="-179705"/>
            <a:r>
              <a:rPr lang="nl-NL" dirty="0">
                <a:latin typeface="Copperplate Gothic Bold" panose="020E0705020206020404" pitchFamily="34" charset="0"/>
              </a:rPr>
              <a:t>Iedereen een eigen coach</a:t>
            </a:r>
          </a:p>
          <a:p>
            <a:pPr marL="179705" indent="-179705"/>
            <a:r>
              <a:rPr lang="nl-NL" dirty="0">
                <a:latin typeface="Copperplate Gothic Bold" panose="020E0705020206020404" pitchFamily="34" charset="0"/>
              </a:rPr>
              <a:t>Uitgangspunt: hoe kan je jezelf steeds verbeteren</a:t>
            </a:r>
          </a:p>
          <a:p>
            <a:pPr marL="179705" indent="-179705"/>
            <a:r>
              <a:rPr lang="nl-NL" dirty="0">
                <a:latin typeface="Copperplate Gothic Bold" panose="020E0705020206020404" pitchFamily="34" charset="0"/>
              </a:rPr>
              <a:t>Overgangsnormering</a:t>
            </a:r>
          </a:p>
          <a:p>
            <a:pPr marL="179705" indent="-179705"/>
            <a:r>
              <a:rPr lang="nl-NL" dirty="0">
                <a:latin typeface="Copperplate Gothic Bold" panose="020E0705020206020404" pitchFamily="34" charset="0"/>
              </a:rPr>
              <a:t>Versneld traject</a:t>
            </a:r>
          </a:p>
          <a:p>
            <a:pPr marL="179705" indent="-179705"/>
            <a:r>
              <a:rPr lang="nl-NL" dirty="0">
                <a:latin typeface="Copperplate Gothic Bold" panose="020E0705020206020404" pitchFamily="34" charset="0"/>
              </a:rPr>
              <a:t>Stage</a:t>
            </a:r>
          </a:p>
          <a:p>
            <a:pPr marL="179705" indent="-179705"/>
            <a:r>
              <a:rPr lang="nl-NL" dirty="0">
                <a:latin typeface="Copperplate Gothic Bold" panose="020E0705020206020404" pitchFamily="34" charset="0"/>
              </a:rPr>
              <a:t>Internationaal stage</a:t>
            </a:r>
          </a:p>
          <a:p>
            <a:pPr marL="179705" indent="-179705"/>
            <a:r>
              <a:rPr lang="nl-NL" dirty="0">
                <a:latin typeface="Copperplate Gothic Bold" panose="020E0705020206020404" pitchFamily="34" charset="0"/>
              </a:rPr>
              <a:t>Scrum</a:t>
            </a:r>
          </a:p>
          <a:p>
            <a:pPr marL="719455" lvl="3" indent="-179705"/>
            <a:endParaRPr lang="nl-NL" dirty="0"/>
          </a:p>
        </p:txBody>
      </p:sp>
      <p:pic>
        <p:nvPicPr>
          <p:cNvPr id="7" name="Afbeelding 6">
            <a:extLst>
              <a:ext uri="{FF2B5EF4-FFF2-40B4-BE49-F238E27FC236}">
                <a16:creationId xmlns:a16="http://schemas.microsoft.com/office/drawing/2014/main" id="{DD6F5043-B1A6-43DE-AB00-40DCAE674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8" y="-25401"/>
            <a:ext cx="3843196" cy="6846586"/>
          </a:xfrm>
          <a:prstGeom prst="rect">
            <a:avLst/>
          </a:prstGeom>
        </p:spPr>
      </p:pic>
      <p:pic>
        <p:nvPicPr>
          <p:cNvPr id="6" name="Afbeelding 5">
            <a:extLst>
              <a:ext uri="{FF2B5EF4-FFF2-40B4-BE49-F238E27FC236}">
                <a16:creationId xmlns:a16="http://schemas.microsoft.com/office/drawing/2014/main" id="{F039DAC2-3923-4EDC-9045-0F5B4CFF3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5" name="Tijdelijke aanduiding voor dianummer 4">
            <a:extLst>
              <a:ext uri="{FF2B5EF4-FFF2-40B4-BE49-F238E27FC236}">
                <a16:creationId xmlns:a16="http://schemas.microsoft.com/office/drawing/2014/main" id="{C53DBF57-4F8E-4DD1-9DC0-04C24FD03A0E}"/>
              </a:ext>
            </a:extLst>
          </p:cNvPr>
          <p:cNvSpPr>
            <a:spLocks noGrp="1"/>
          </p:cNvSpPr>
          <p:nvPr>
            <p:ph type="sldNum" sz="quarter" idx="10"/>
          </p:nvPr>
        </p:nvSpPr>
        <p:spPr/>
        <p:txBody>
          <a:bodyPr/>
          <a:lstStyle/>
          <a:p>
            <a:pPr>
              <a:defRPr/>
            </a:pPr>
            <a:fld id="{4A753D8B-D867-47B9-A21E-74E5D7C87335}" type="slidenum">
              <a:rPr lang="nl-NL" smtClean="0"/>
              <a:pPr>
                <a:defRPr/>
              </a:pPr>
              <a:t>10</a:t>
            </a:fld>
            <a:endParaRPr lang="nl-NL"/>
          </a:p>
        </p:txBody>
      </p:sp>
    </p:spTree>
    <p:extLst>
      <p:ext uri="{BB962C8B-B14F-4D97-AF65-F5344CB8AC3E}">
        <p14:creationId xmlns:p14="http://schemas.microsoft.com/office/powerpoint/2010/main" val="307122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75" presetID="31"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 calcmode="lin" valueType="num">
                                      <p:cBhvr>
                                        <p:cTn id="79" dur="1000" fill="hold"/>
                                        <p:tgtEl>
                                          <p:spTgt spid="6"/>
                                        </p:tgtEl>
                                        <p:attrNameLst>
                                          <p:attrName>style.rotation</p:attrName>
                                        </p:attrNameLst>
                                      </p:cBhvr>
                                      <p:tavLst>
                                        <p:tav tm="0">
                                          <p:val>
                                            <p:fltVal val="90"/>
                                          </p:val>
                                        </p:tav>
                                        <p:tav tm="100000">
                                          <p:val>
                                            <p:fltVal val="0"/>
                                          </p:val>
                                        </p:tav>
                                      </p:tavLst>
                                    </p:anim>
                                    <p:animEffect transition="in" filter="fade">
                                      <p:cBhvr>
                                        <p:cTn id="8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innen, plafond, vloer, stoel&#10;&#10;Automatisch gegenereerde beschrijving">
            <a:extLst>
              <a:ext uri="{FF2B5EF4-FFF2-40B4-BE49-F238E27FC236}">
                <a16:creationId xmlns:a16="http://schemas.microsoft.com/office/drawing/2014/main" id="{CC97A329-8BED-43D8-8720-A87C9FC58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6031"/>
            <a:ext cx="9144000" cy="5643138"/>
          </a:xfrm>
          <a:prstGeom prst="rect">
            <a:avLst/>
          </a:prstGeom>
        </p:spPr>
      </p:pic>
      <p:pic>
        <p:nvPicPr>
          <p:cNvPr id="5" name="Afbeelding 4">
            <a:extLst>
              <a:ext uri="{FF2B5EF4-FFF2-40B4-BE49-F238E27FC236}">
                <a16:creationId xmlns:a16="http://schemas.microsoft.com/office/drawing/2014/main" id="{FCECAB24-A268-425B-AED5-69D2BC34B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2" name="Tekstvak 1">
            <a:extLst>
              <a:ext uri="{FF2B5EF4-FFF2-40B4-BE49-F238E27FC236}">
                <a16:creationId xmlns:a16="http://schemas.microsoft.com/office/drawing/2014/main" id="{1A9E2B7E-3351-5C81-03B0-04577A23EC6D}"/>
              </a:ext>
            </a:extLst>
          </p:cNvPr>
          <p:cNvSpPr txBox="1"/>
          <p:nvPr/>
        </p:nvSpPr>
        <p:spPr>
          <a:xfrm>
            <a:off x="2152436" y="2562278"/>
            <a:ext cx="4839128" cy="1569660"/>
          </a:xfrm>
          <a:prstGeom prst="rect">
            <a:avLst/>
          </a:prstGeom>
          <a:noFill/>
        </p:spPr>
        <p:txBody>
          <a:bodyPr wrap="square" rtlCol="0">
            <a:spAutoFit/>
          </a:bodyPr>
          <a:lstStyle/>
          <a:p>
            <a:r>
              <a:rPr lang="nl-NL" sz="9600" dirty="0">
                <a:solidFill>
                  <a:schemeClr val="bg1"/>
                </a:solidFill>
                <a:latin typeface="Copperplate Gothic Bold" panose="020E0705020206020404" pitchFamily="34" charset="0"/>
              </a:rPr>
              <a:t>Scrum</a:t>
            </a:r>
          </a:p>
        </p:txBody>
      </p:sp>
    </p:spTree>
    <p:custDataLst>
      <p:tags r:id="rId1"/>
    </p:custDataLst>
    <p:extLst>
      <p:ext uri="{BB962C8B-B14F-4D97-AF65-F5344CB8AC3E}">
        <p14:creationId xmlns:p14="http://schemas.microsoft.com/office/powerpoint/2010/main" val="186210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8C18-ABF4-47FC-90CF-FD167236DC39}"/>
              </a:ext>
            </a:extLst>
          </p:cNvPr>
          <p:cNvSpPr>
            <a:spLocks noGrp="1"/>
          </p:cNvSpPr>
          <p:nvPr>
            <p:ph type="title"/>
          </p:nvPr>
        </p:nvSpPr>
        <p:spPr/>
        <p:txBody>
          <a:bodyPr>
            <a:normAutofit/>
          </a:bodyPr>
          <a:lstStyle/>
          <a:p>
            <a:r>
              <a:rPr lang="nl-NL" dirty="0"/>
              <a:t>Wat is scrum?</a:t>
            </a:r>
          </a:p>
        </p:txBody>
      </p:sp>
      <p:pic>
        <p:nvPicPr>
          <p:cNvPr id="16" name="Afbeelding 15" descr="Afbeelding met gras, persoon, buiten, rugby&#10;&#10;Automatisch gegenereerde beschrijving">
            <a:extLst>
              <a:ext uri="{FF2B5EF4-FFF2-40B4-BE49-F238E27FC236}">
                <a16:creationId xmlns:a16="http://schemas.microsoft.com/office/drawing/2014/main" id="{05CA8DB0-3CB6-46A2-ABD5-B799BC33D6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737" y="260970"/>
            <a:ext cx="4253787" cy="2449830"/>
          </a:xfrm>
          <a:prstGeom prst="rect">
            <a:avLst/>
          </a:prstGeom>
        </p:spPr>
      </p:pic>
      <p:pic>
        <p:nvPicPr>
          <p:cNvPr id="17" name="Tijdelijke aanduiding voor inhoud 4" descr="Afbeelding met tekst, kaart&#10;&#10;Automatisch gegenereerde beschrijving">
            <a:extLst>
              <a:ext uri="{FF2B5EF4-FFF2-40B4-BE49-F238E27FC236}">
                <a16:creationId xmlns:a16="http://schemas.microsoft.com/office/drawing/2014/main" id="{A4652384-BF3B-46AD-BF62-ADD0F9E3CC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01" y="3663360"/>
            <a:ext cx="4475199" cy="2575393"/>
          </a:xfrm>
          <a:prstGeom prst="rect">
            <a:avLst/>
          </a:prstGeom>
        </p:spPr>
      </p:pic>
      <p:pic>
        <p:nvPicPr>
          <p:cNvPr id="18" name="Afbeelding 17">
            <a:extLst>
              <a:ext uri="{FF2B5EF4-FFF2-40B4-BE49-F238E27FC236}">
                <a16:creationId xmlns:a16="http://schemas.microsoft.com/office/drawing/2014/main" id="{66D286C8-C6CB-417D-87C2-370620B8508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67889" y="3804516"/>
            <a:ext cx="3984106" cy="2820122"/>
          </a:xfrm>
          <a:prstGeom prst="rect">
            <a:avLst/>
          </a:prstGeom>
        </p:spPr>
      </p:pic>
      <p:pic>
        <p:nvPicPr>
          <p:cNvPr id="6" name="Afbeelding 5">
            <a:extLst>
              <a:ext uri="{FF2B5EF4-FFF2-40B4-BE49-F238E27FC236}">
                <a16:creationId xmlns:a16="http://schemas.microsoft.com/office/drawing/2014/main" id="{4BC03C75-A813-4504-8F6A-F93EB5C268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Tree>
    <p:custDataLst>
      <p:tags r:id="rId1"/>
    </p:custDataLst>
    <p:extLst>
      <p:ext uri="{BB962C8B-B14F-4D97-AF65-F5344CB8AC3E}">
        <p14:creationId xmlns:p14="http://schemas.microsoft.com/office/powerpoint/2010/main" val="913875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D1BC-79DD-4BDD-B4F7-A645B840D692}"/>
              </a:ext>
            </a:extLst>
          </p:cNvPr>
          <p:cNvSpPr>
            <a:spLocks noGrp="1"/>
          </p:cNvSpPr>
          <p:nvPr>
            <p:ph type="title"/>
          </p:nvPr>
        </p:nvSpPr>
        <p:spPr>
          <a:xfrm>
            <a:off x="4572001" y="189495"/>
            <a:ext cx="4572000" cy="2001600"/>
          </a:xfrm>
        </p:spPr>
        <p:txBody>
          <a:bodyPr/>
          <a:lstStyle/>
          <a:p>
            <a:r>
              <a:rPr lang="en-US" dirty="0">
                <a:latin typeface="Arial"/>
                <a:cs typeface="Arial"/>
              </a:rPr>
              <a:t>Wat is scrum in de </a:t>
            </a:r>
            <a:r>
              <a:rPr lang="en-US" dirty="0" err="1">
                <a:latin typeface="Arial"/>
                <a:cs typeface="Arial"/>
              </a:rPr>
              <a:t>praktijk</a:t>
            </a:r>
            <a:endParaRPr lang="en-US" dirty="0" err="1"/>
          </a:p>
        </p:txBody>
      </p:sp>
      <p:pic>
        <p:nvPicPr>
          <p:cNvPr id="3" name="Onlinemedia 2" title="Scrum@School II">
            <a:hlinkClick r:id="" action="ppaction://media"/>
            <a:extLst>
              <a:ext uri="{FF2B5EF4-FFF2-40B4-BE49-F238E27FC236}">
                <a16:creationId xmlns:a16="http://schemas.microsoft.com/office/drawing/2014/main" id="{FE4516D8-1606-4EDD-82A8-4DBAC39968D8}"/>
              </a:ext>
            </a:extLst>
          </p:cNvPr>
          <p:cNvPicPr>
            <a:picLocks noRot="1" noChangeAspect="1"/>
          </p:cNvPicPr>
          <p:nvPr>
            <a:videoFile r:link="rId1"/>
          </p:nvPr>
        </p:nvPicPr>
        <p:blipFill>
          <a:blip r:embed="rId3"/>
          <a:stretch>
            <a:fillRect/>
          </a:stretch>
        </p:blipFill>
        <p:spPr>
          <a:xfrm>
            <a:off x="993169" y="2397089"/>
            <a:ext cx="7082319" cy="3983804"/>
          </a:xfrm>
          <a:prstGeom prst="rect">
            <a:avLst/>
          </a:prstGeom>
        </p:spPr>
      </p:pic>
    </p:spTree>
    <p:extLst>
      <p:ext uri="{BB962C8B-B14F-4D97-AF65-F5344CB8AC3E}">
        <p14:creationId xmlns:p14="http://schemas.microsoft.com/office/powerpoint/2010/main" val="16683277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2057400" y="1509651"/>
            <a:ext cx="7086600" cy="617100"/>
          </a:xfrm>
        </p:spPr>
        <p:txBody>
          <a:bodyPr>
            <a:normAutofit/>
          </a:bodyPr>
          <a:lstStyle/>
          <a:p>
            <a:r>
              <a:rPr lang="nl-NL" sz="3200" dirty="0">
                <a:latin typeface="Copperplate Gothic Bold" panose="020E0705020206020404" pitchFamily="34" charset="0"/>
              </a:rPr>
              <a:t>Contact gegevens coach</a:t>
            </a:r>
            <a:endParaRPr lang="nl-NL" sz="3600" dirty="0">
              <a:latin typeface="Copperplate Gothic Bold" panose="020E0705020206020404" pitchFamily="34" charset="0"/>
            </a:endParaRP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4" name="Afbeelding 23">
            <a:extLst>
              <a:ext uri="{FF2B5EF4-FFF2-40B4-BE49-F238E27FC236}">
                <a16:creationId xmlns:a16="http://schemas.microsoft.com/office/drawing/2014/main" id="{02F622B2-AEC8-4447-B7E3-8296B14F227B}"/>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0" name="Afbeelding 9">
            <a:extLst>
              <a:ext uri="{FF2B5EF4-FFF2-40B4-BE49-F238E27FC236}">
                <a16:creationId xmlns:a16="http://schemas.microsoft.com/office/drawing/2014/main" id="{D0C0D784-C531-45CB-B6B6-860F643B9E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2" name="Tekstvak 1">
            <a:extLst>
              <a:ext uri="{FF2B5EF4-FFF2-40B4-BE49-F238E27FC236}">
                <a16:creationId xmlns:a16="http://schemas.microsoft.com/office/drawing/2014/main" id="{96F9E387-BE4F-CCE4-BF67-90D07DF72366}"/>
              </a:ext>
            </a:extLst>
          </p:cNvPr>
          <p:cNvSpPr txBox="1"/>
          <p:nvPr/>
        </p:nvSpPr>
        <p:spPr>
          <a:xfrm>
            <a:off x="2023071" y="2486027"/>
            <a:ext cx="7002814" cy="2862322"/>
          </a:xfrm>
          <a:prstGeom prst="rect">
            <a:avLst/>
          </a:prstGeom>
          <a:noFill/>
        </p:spPr>
        <p:txBody>
          <a:bodyPr wrap="none" rtlCol="0">
            <a:spAutoFit/>
          </a:bodyPr>
          <a:lstStyle/>
          <a:p>
            <a:r>
              <a:rPr lang="nl-NL" sz="3600" dirty="0">
                <a:solidFill>
                  <a:srgbClr val="1B2E7E"/>
                </a:solidFill>
                <a:latin typeface="Copperplate Gothic Bold" panose="020E0705020206020404" pitchFamily="34" charset="0"/>
                <a:cs typeface="Arial" panose="020B0604020202020204" pitchFamily="34" charset="0"/>
              </a:rPr>
              <a:t>Bijvoorbeeld: </a:t>
            </a:r>
          </a:p>
          <a:p>
            <a:endParaRPr lang="nl-NL" sz="3600" dirty="0">
              <a:solidFill>
                <a:srgbClr val="1B2E7E"/>
              </a:solidFill>
              <a:latin typeface="Copperplate Gothic Bold" panose="020E0705020206020404" pitchFamily="34" charset="0"/>
              <a:cs typeface="Arial" panose="020B0604020202020204" pitchFamily="34" charset="0"/>
            </a:endParaRPr>
          </a:p>
          <a:p>
            <a:r>
              <a:rPr lang="nl-NL" sz="3600" dirty="0">
                <a:solidFill>
                  <a:srgbClr val="1B2E7E"/>
                </a:solidFill>
                <a:latin typeface="Copperplate Gothic Bold" panose="020E0705020206020404" pitchFamily="34" charset="0"/>
                <a:cs typeface="Arial" panose="020B0604020202020204" pitchFamily="34" charset="0"/>
              </a:rPr>
              <a:t>R. Weijens wordt;</a:t>
            </a:r>
          </a:p>
          <a:p>
            <a:endParaRPr lang="nl-NL" sz="3600" dirty="0">
              <a:solidFill>
                <a:srgbClr val="1B2E7E"/>
              </a:solidFill>
              <a:latin typeface="Copperplate Gothic Bold" panose="020E0705020206020404" pitchFamily="34" charset="0"/>
              <a:cs typeface="Arial" panose="020B0604020202020204" pitchFamily="34" charset="0"/>
            </a:endParaRPr>
          </a:p>
          <a:p>
            <a:r>
              <a:rPr lang="nl-NL" sz="3600" dirty="0">
                <a:solidFill>
                  <a:srgbClr val="1B2E7E"/>
                </a:solidFill>
                <a:latin typeface="Copperplate Gothic Bold" panose="020E0705020206020404" pitchFamily="34" charset="0"/>
                <a:cs typeface="Arial" panose="020B0604020202020204" pitchFamily="34" charset="0"/>
              </a:rPr>
              <a:t>rweijens@novacollege.nl</a:t>
            </a:r>
          </a:p>
        </p:txBody>
      </p:sp>
    </p:spTree>
    <p:custDataLst>
      <p:tags r:id="rId1"/>
    </p:custDataLst>
    <p:extLst>
      <p:ext uri="{BB962C8B-B14F-4D97-AF65-F5344CB8AC3E}">
        <p14:creationId xmlns:p14="http://schemas.microsoft.com/office/powerpoint/2010/main" val="3647383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1996" y="803724"/>
            <a:ext cx="6048000" cy="900000"/>
          </a:xfrm>
        </p:spPr>
        <p:txBody>
          <a:bodyPr>
            <a:normAutofit/>
          </a:bodyPr>
          <a:lstStyle/>
          <a:p>
            <a:r>
              <a:rPr lang="nl-NL" dirty="0">
                <a:latin typeface="Copperplate Gothic Bold" panose="020E0705020206020404" pitchFamily="34" charset="0"/>
              </a:rPr>
              <a:t>Roosters</a:t>
            </a:r>
          </a:p>
        </p:txBody>
      </p:sp>
      <p:sp>
        <p:nvSpPr>
          <p:cNvPr id="4" name="Tijdelijke aanduiding voor tekst 3"/>
          <p:cNvSpPr>
            <a:spLocks noGrp="1"/>
          </p:cNvSpPr>
          <p:nvPr>
            <p:ph type="body" sz="quarter" idx="10"/>
          </p:nvPr>
        </p:nvSpPr>
        <p:spPr>
          <a:xfrm>
            <a:off x="2681546" y="1969842"/>
            <a:ext cx="6228184" cy="4428000"/>
          </a:xfrm>
        </p:spPr>
        <p:txBody>
          <a:bodyPr>
            <a:normAutofit/>
          </a:bodyPr>
          <a:lstStyle/>
          <a:p>
            <a:pPr marL="285750" indent="-285750">
              <a:buFont typeface="Arial" panose="020B0604020202020204" pitchFamily="34" charset="0"/>
              <a:buChar char="•"/>
            </a:pPr>
            <a:r>
              <a:rPr lang="nl-NL" sz="1800" dirty="0">
                <a:latin typeface="Copperplate Gothic Bold" panose="020E0705020206020404" pitchFamily="34" charset="0"/>
              </a:rPr>
              <a:t>Je gaat naar </a:t>
            </a:r>
            <a:r>
              <a:rPr lang="nl-NL" sz="1800" dirty="0">
                <a:latin typeface="Copperplate Gothic Bold" panose="020E0705020206020404" pitchFamily="34" charset="0"/>
                <a:hlinkClick r:id="rId8"/>
              </a:rPr>
              <a:t>nova portal</a:t>
            </a:r>
            <a:endParaRPr lang="nl-NL" sz="1800" dirty="0">
              <a:latin typeface="Copperplate Gothic Bold" panose="020E0705020206020404" pitchFamily="34" charset="0"/>
            </a:endParaRPr>
          </a:p>
          <a:p>
            <a:endParaRPr lang="nl-NL" sz="1800" dirty="0">
              <a:latin typeface="Copperplate Gothic Bold" panose="020E0705020206020404" pitchFamily="34" charset="0"/>
            </a:endParaRPr>
          </a:p>
          <a:p>
            <a:pPr marL="285750" indent="-285750">
              <a:buFont typeface="Arial" panose="020B0604020202020204" pitchFamily="34" charset="0"/>
              <a:buChar char="•"/>
            </a:pPr>
            <a:r>
              <a:rPr lang="nl-NL" dirty="0">
                <a:latin typeface="Copperplate Gothic Bold" panose="020E0705020206020404" pitchFamily="34" charset="0"/>
              </a:rPr>
              <a:t>Klikt bovenin op roosters</a:t>
            </a:r>
          </a:p>
          <a:p>
            <a:endParaRPr lang="nl-NL" dirty="0">
              <a:latin typeface="Copperplate Gothic Bold" panose="020E0705020206020404" pitchFamily="34" charset="0"/>
            </a:endParaRPr>
          </a:p>
          <a:p>
            <a:pPr marL="285750" indent="-285750">
              <a:buFont typeface="Arial" panose="020B0604020202020204" pitchFamily="34" charset="0"/>
              <a:buChar char="•"/>
            </a:pPr>
            <a:r>
              <a:rPr lang="nl-NL" dirty="0">
                <a:latin typeface="Copperplate Gothic Bold" panose="020E0705020206020404" pitchFamily="34" charset="0"/>
              </a:rPr>
              <a:t>Je rooster verschijnt</a:t>
            </a:r>
          </a:p>
          <a:p>
            <a:endParaRPr lang="nl-NL" dirty="0">
              <a:latin typeface="Copperplate Gothic Bold" panose="020E0705020206020404" pitchFamily="34" charset="0"/>
            </a:endParaRPr>
          </a:p>
          <a:p>
            <a:pPr marL="285750" indent="-285750">
              <a:buFont typeface="Arial" panose="020B0604020202020204" pitchFamily="34" charset="0"/>
              <a:buChar char="•"/>
            </a:pPr>
            <a:r>
              <a:rPr lang="nl-NL" dirty="0">
                <a:latin typeface="Copperplate Gothic Bold" panose="020E0705020206020404" pitchFamily="34" charset="0"/>
              </a:rPr>
              <a:t>Je kan ook andere roosters bekijken</a:t>
            </a:r>
            <a:endParaRPr lang="nl-NL" sz="1800" dirty="0">
              <a:latin typeface="Copperplate Gothic Bold" panose="020E0705020206020404" pitchFamily="34" charset="0"/>
            </a:endParaRPr>
          </a:p>
          <a:p>
            <a:endParaRPr lang="nl-NL" dirty="0">
              <a:latin typeface="Copperplate Gothic Bold" panose="020E0705020206020404" pitchFamily="34" charset="0"/>
            </a:endParaRPr>
          </a:p>
          <a:p>
            <a:pPr marL="285750" indent="-285750">
              <a:buFont typeface="Arial" panose="020B0604020202020204" pitchFamily="34" charset="0"/>
              <a:buChar char="•"/>
            </a:pPr>
            <a:r>
              <a:rPr lang="nl-NL" dirty="0">
                <a:latin typeface="Copperplate Gothic Bold" panose="020E0705020206020404" pitchFamily="34" charset="0"/>
              </a:rPr>
              <a:t>Check iedere morgen je rooster</a:t>
            </a:r>
          </a:p>
          <a:p>
            <a:pPr marL="285750" indent="-285750">
              <a:buFont typeface="Arial" panose="020B0604020202020204" pitchFamily="34" charset="0"/>
              <a:buChar char="•"/>
            </a:pPr>
            <a:endParaRPr lang="nl-NL" dirty="0">
              <a:latin typeface="Copperplate Gothic Bold" panose="020E0705020206020404" pitchFamily="34" charset="0"/>
            </a:endParaRPr>
          </a:p>
          <a:p>
            <a:pPr marL="285750" indent="-285750">
              <a:buFont typeface="Arial" panose="020B0604020202020204" pitchFamily="34" charset="0"/>
              <a:buChar char="•"/>
            </a:pPr>
            <a:r>
              <a:rPr lang="nl-NL" dirty="0">
                <a:latin typeface="Copperplate Gothic Bold" panose="020E0705020206020404" pitchFamily="34" charset="0"/>
              </a:rPr>
              <a:t>Roosters NIET volgen via Magister</a:t>
            </a:r>
          </a:p>
          <a:p>
            <a:pPr marL="285750" indent="-285750">
              <a:buFont typeface="Arial" panose="020B0604020202020204" pitchFamily="34" charset="0"/>
              <a:buChar char="•"/>
            </a:pPr>
            <a:endParaRPr lang="nl-NL" sz="1800" dirty="0">
              <a:latin typeface="Copperplate Gothic Bold" panose="020E0705020206020404" pitchFamily="34" charset="0"/>
            </a:endParaRPr>
          </a:p>
          <a:p>
            <a:endParaRPr lang="nl-NL" sz="1800" dirty="0">
              <a:latin typeface="Copperplate Gothic Bold" panose="020E0705020206020404" pitchFamily="34" charset="0"/>
            </a:endParaRPr>
          </a:p>
        </p:txBody>
      </p:sp>
      <p:pic>
        <p:nvPicPr>
          <p:cNvPr id="3" name="Afbeelding 2"/>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sp>
        <p:nvSpPr>
          <p:cNvPr id="69" name="Rond hoek zelfde zijde rechthoek 9">
            <a:extLst>
              <a:ext uri="{FF2B5EF4-FFF2-40B4-BE49-F238E27FC236}">
                <a16:creationId xmlns:a16="http://schemas.microsoft.com/office/drawing/2014/main" id="{7C6763DC-21CF-4A26-90CD-8037F13BB61F}"/>
              </a:ext>
            </a:extLst>
          </p:cNvPr>
          <p:cNvSpPr/>
          <p:nvPr>
            <p:custDataLst>
              <p:tags r:id="rId3"/>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0" name="Afgeronde rechthoek 15">
            <a:extLst>
              <a:ext uri="{FF2B5EF4-FFF2-40B4-BE49-F238E27FC236}">
                <a16:creationId xmlns:a16="http://schemas.microsoft.com/office/drawing/2014/main" id="{C2F058EC-9B6D-4A32-94D9-9A03C58AC77B}"/>
              </a:ext>
            </a:extLst>
          </p:cNvPr>
          <p:cNvSpPr/>
          <p:nvPr>
            <p:custDataLst>
              <p:tags r:id="rId4"/>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77" name="Afbeelding 76">
            <a:extLst>
              <a:ext uri="{FF2B5EF4-FFF2-40B4-BE49-F238E27FC236}">
                <a16:creationId xmlns:a16="http://schemas.microsoft.com/office/drawing/2014/main" id="{9329B2E5-F5F2-490D-BC7B-B762B9834133}"/>
              </a:ext>
            </a:extLst>
          </p:cNvPr>
          <p:cNvPicPr>
            <a:picLocks/>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9" name="Afbeelding 8">
            <a:extLst>
              <a:ext uri="{FF2B5EF4-FFF2-40B4-BE49-F238E27FC236}">
                <a16:creationId xmlns:a16="http://schemas.microsoft.com/office/drawing/2014/main" id="{B756846E-3A9A-4004-A208-501BDAD044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6" name="Tijdelijke aanduiding voor dianummer 5">
            <a:extLst>
              <a:ext uri="{FF2B5EF4-FFF2-40B4-BE49-F238E27FC236}">
                <a16:creationId xmlns:a16="http://schemas.microsoft.com/office/drawing/2014/main" id="{C080FA9B-2FFF-4721-98DE-0EFCE117376D}"/>
              </a:ext>
            </a:extLst>
          </p:cNvPr>
          <p:cNvSpPr>
            <a:spLocks noGrp="1"/>
          </p:cNvSpPr>
          <p:nvPr>
            <p:ph type="sldNum" sz="quarter" idx="4"/>
          </p:nvPr>
        </p:nvSpPr>
        <p:spPr/>
        <p:txBody>
          <a:bodyPr/>
          <a:lstStyle/>
          <a:p>
            <a:fld id="{30C3927E-1E5A-4860-B5CC-C7CE437230F1}" type="slidenum">
              <a:rPr lang="nl-NL" smtClean="0"/>
              <a:pPr/>
              <a:t>15</a:t>
            </a:fld>
            <a:endParaRPr lang="nl-NL"/>
          </a:p>
        </p:txBody>
      </p:sp>
    </p:spTree>
    <p:custDataLst>
      <p:tags r:id="rId1"/>
    </p:custDataLst>
    <p:extLst>
      <p:ext uri="{BB962C8B-B14F-4D97-AF65-F5344CB8AC3E}">
        <p14:creationId xmlns:p14="http://schemas.microsoft.com/office/powerpoint/2010/main" val="18393763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0777" y="364082"/>
            <a:ext cx="6048000" cy="900000"/>
          </a:xfrm>
        </p:spPr>
        <p:txBody>
          <a:bodyPr>
            <a:normAutofit fontScale="90000"/>
          </a:bodyPr>
          <a:lstStyle/>
          <a:p>
            <a:r>
              <a:rPr lang="nl-NL" dirty="0">
                <a:latin typeface="Copperplate Gothic Bold" panose="020E0705020206020404" pitchFamily="34" charset="0"/>
              </a:rPr>
              <a:t>Absentie en </a:t>
            </a:r>
            <a:br>
              <a:rPr lang="nl-NL" dirty="0">
                <a:latin typeface="Copperplate Gothic Bold" panose="020E0705020206020404" pitchFamily="34" charset="0"/>
              </a:rPr>
            </a:br>
            <a:r>
              <a:rPr lang="nl-NL" dirty="0">
                <a:latin typeface="Copperplate Gothic Bold" panose="020E0705020206020404" pitchFamily="34" charset="0"/>
              </a:rPr>
              <a:t>Schoolregels</a:t>
            </a:r>
          </a:p>
        </p:txBody>
      </p:sp>
      <p:pic>
        <p:nvPicPr>
          <p:cNvPr id="3" name="Afbeelding 2"/>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pic>
        <p:nvPicPr>
          <p:cNvPr id="65" name="Afbeelding 64">
            <a:extLst>
              <a:ext uri="{FF2B5EF4-FFF2-40B4-BE49-F238E27FC236}">
                <a16:creationId xmlns:a16="http://schemas.microsoft.com/office/drawing/2014/main" id="{18FC28FC-FC85-48B4-A969-D66926CF37C1}"/>
              </a:ext>
            </a:extLst>
          </p:cNvPr>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118" y="0"/>
            <a:ext cx="2286000" cy="6858000"/>
          </a:xfrm>
          <a:prstGeom prst="rect">
            <a:avLst/>
          </a:prstGeom>
        </p:spPr>
      </p:pic>
      <p:sp>
        <p:nvSpPr>
          <p:cNvPr id="54" name="Rond hoek zelfde zijde rechthoek 9">
            <a:extLst>
              <a:ext uri="{FF2B5EF4-FFF2-40B4-BE49-F238E27FC236}">
                <a16:creationId xmlns:a16="http://schemas.microsoft.com/office/drawing/2014/main" id="{2AC507E4-41C3-4690-BA2B-473266A9F434}"/>
              </a:ext>
            </a:extLst>
          </p:cNvPr>
          <p:cNvSpPr/>
          <p:nvPr>
            <p:custDataLst>
              <p:tags r:id="rId4"/>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5" name="Afgeronde rechthoek 15">
            <a:extLst>
              <a:ext uri="{FF2B5EF4-FFF2-40B4-BE49-F238E27FC236}">
                <a16:creationId xmlns:a16="http://schemas.microsoft.com/office/drawing/2014/main" id="{523046ED-AEA3-47C4-BCF3-6505B3BE478C}"/>
              </a:ext>
            </a:extLst>
          </p:cNvPr>
          <p:cNvSpPr/>
          <p:nvPr>
            <p:custDataLst>
              <p:tags r:id="rId5"/>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60" name="Afbeelding 59">
            <a:extLst>
              <a:ext uri="{FF2B5EF4-FFF2-40B4-BE49-F238E27FC236}">
                <a16:creationId xmlns:a16="http://schemas.microsoft.com/office/drawing/2014/main" id="{F00000DA-B042-402B-AD62-6383310ED9BC}"/>
              </a:ext>
            </a:extLst>
          </p:cNvPr>
          <p:cNvPicPr>
            <a:picLocks/>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11" name="Afbeelding 10">
            <a:extLst>
              <a:ext uri="{FF2B5EF4-FFF2-40B4-BE49-F238E27FC236}">
                <a16:creationId xmlns:a16="http://schemas.microsoft.com/office/drawing/2014/main" id="{394DCB25-DDD8-4BE9-94C3-0EC1DBD791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5" name="Tijdelijke aanduiding voor dianummer 4">
            <a:extLst>
              <a:ext uri="{FF2B5EF4-FFF2-40B4-BE49-F238E27FC236}">
                <a16:creationId xmlns:a16="http://schemas.microsoft.com/office/drawing/2014/main" id="{708C2A57-1D95-4785-A785-10E46D8494FD}"/>
              </a:ext>
            </a:extLst>
          </p:cNvPr>
          <p:cNvSpPr>
            <a:spLocks noGrp="1"/>
          </p:cNvSpPr>
          <p:nvPr>
            <p:ph type="sldNum" sz="quarter" idx="4"/>
          </p:nvPr>
        </p:nvSpPr>
        <p:spPr/>
        <p:txBody>
          <a:bodyPr/>
          <a:lstStyle/>
          <a:p>
            <a:fld id="{30C3927E-1E5A-4860-B5CC-C7CE437230F1}" type="slidenum">
              <a:rPr lang="nl-NL" smtClean="0"/>
              <a:pPr/>
              <a:t>16</a:t>
            </a:fld>
            <a:endParaRPr lang="nl-NL"/>
          </a:p>
        </p:txBody>
      </p:sp>
      <p:sp>
        <p:nvSpPr>
          <p:cNvPr id="12" name="Tekstvak 11">
            <a:extLst>
              <a:ext uri="{FF2B5EF4-FFF2-40B4-BE49-F238E27FC236}">
                <a16:creationId xmlns:a16="http://schemas.microsoft.com/office/drawing/2014/main" id="{404C0369-105A-8977-E505-5FCB7C28C071}"/>
              </a:ext>
            </a:extLst>
          </p:cNvPr>
          <p:cNvSpPr txBox="1"/>
          <p:nvPr/>
        </p:nvSpPr>
        <p:spPr>
          <a:xfrm>
            <a:off x="2430777" y="1441568"/>
            <a:ext cx="5756210" cy="4602350"/>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Van te voren meldt ouder / verzorger de cursist af middels email of een briefje. </a:t>
            </a:r>
          </a:p>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Lukt dat niet, dan binnen 24 uur na het eerste verzuimde uur, echter uiterlijk 08.45 uur de volgende dag</a:t>
            </a:r>
          </a:p>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Cursisten kunnen zichzelf NIET afmelden voor een lesuur, tenzij de 18 jarige leeftijd is bereikt en de ouders / verzorgers toestemming hebben gegeven</a:t>
            </a:r>
          </a:p>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Uiteraard meldt een cursist zichzelf wel persoonlijk af bij zijn / haar Coach (of </a:t>
            </a:r>
            <a:r>
              <a:rPr lang="nl-NL" sz="1600" dirty="0" err="1">
                <a:effectLst/>
                <a:latin typeface="Copperplate Gothic Bold" panose="020E0705020206020404" pitchFamily="34" charset="0"/>
                <a:ea typeface="Times New Roman" panose="02020603050405020304" pitchFamily="18" charset="0"/>
                <a:cs typeface="Times New Roman" panose="02020603050405020304" pitchFamily="18" charset="0"/>
              </a:rPr>
              <a:t>opleidingscoordinator</a:t>
            </a: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 als hij / zij ziek is geworden tijdens de schooldag</a:t>
            </a:r>
          </a:p>
          <a:p>
            <a:pPr marL="342900" lvl="0" indent="-342900">
              <a:lnSpc>
                <a:spcPct val="115000"/>
              </a:lnSpc>
              <a:spcAft>
                <a:spcPts val="1000"/>
              </a:spcAft>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In dit laatste geval meldt de ouder / verzorger de cursist alsnog af bij de Coach via een email </a:t>
            </a:r>
          </a:p>
        </p:txBody>
      </p:sp>
    </p:spTree>
    <p:custDataLst>
      <p:tags r:id="rId1"/>
    </p:custDataLst>
    <p:extLst>
      <p:ext uri="{BB962C8B-B14F-4D97-AF65-F5344CB8AC3E}">
        <p14:creationId xmlns:p14="http://schemas.microsoft.com/office/powerpoint/2010/main" val="285728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1000"/>
                                        <p:tgtEl>
                                          <p:spTgt spid="12">
                                            <p:txEl>
                                              <p:pRg st="1" end="1"/>
                                            </p:txEl>
                                          </p:spTgt>
                                        </p:tgtEl>
                                      </p:cBhvr>
                                    </p:animEffect>
                                    <p:anim calcmode="lin" valueType="num">
                                      <p:cBhvr>
                                        <p:cTn id="2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anim calcmode="lin" valueType="num">
                                      <p:cBhvr>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1000"/>
                                        <p:tgtEl>
                                          <p:spTgt spid="12">
                                            <p:txEl>
                                              <p:pRg st="4" end="4"/>
                                            </p:txEl>
                                          </p:spTgt>
                                        </p:tgtEl>
                                      </p:cBhvr>
                                    </p:animEffect>
                                    <p:anim calcmode="lin" valueType="num">
                                      <p:cBhvr>
                                        <p:cTn id="3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sp>
        <p:nvSpPr>
          <p:cNvPr id="69" name="Rond hoek zelfde zijde rechthoek 9">
            <a:extLst>
              <a:ext uri="{FF2B5EF4-FFF2-40B4-BE49-F238E27FC236}">
                <a16:creationId xmlns:a16="http://schemas.microsoft.com/office/drawing/2014/main" id="{7C6763DC-21CF-4A26-90CD-8037F13BB61F}"/>
              </a:ext>
            </a:extLst>
          </p:cNvPr>
          <p:cNvSpPr/>
          <p:nvPr>
            <p:custDataLst>
              <p:tags r:id="rId3"/>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0" name="Afgeronde rechthoek 15">
            <a:extLst>
              <a:ext uri="{FF2B5EF4-FFF2-40B4-BE49-F238E27FC236}">
                <a16:creationId xmlns:a16="http://schemas.microsoft.com/office/drawing/2014/main" id="{C2F058EC-9B6D-4A32-94D9-9A03C58AC77B}"/>
              </a:ext>
            </a:extLst>
          </p:cNvPr>
          <p:cNvSpPr/>
          <p:nvPr>
            <p:custDataLst>
              <p:tags r:id="rId4"/>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77" name="Afbeelding 76">
            <a:extLst>
              <a:ext uri="{FF2B5EF4-FFF2-40B4-BE49-F238E27FC236}">
                <a16:creationId xmlns:a16="http://schemas.microsoft.com/office/drawing/2014/main" id="{9329B2E5-F5F2-490D-BC7B-B762B9834133}"/>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9" name="Afbeelding 8">
            <a:extLst>
              <a:ext uri="{FF2B5EF4-FFF2-40B4-BE49-F238E27FC236}">
                <a16:creationId xmlns:a16="http://schemas.microsoft.com/office/drawing/2014/main" id="{B756846E-3A9A-4004-A208-501BDAD044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6" name="Tijdelijke aanduiding voor dianummer 5">
            <a:extLst>
              <a:ext uri="{FF2B5EF4-FFF2-40B4-BE49-F238E27FC236}">
                <a16:creationId xmlns:a16="http://schemas.microsoft.com/office/drawing/2014/main" id="{C080FA9B-2FFF-4721-98DE-0EFCE117376D}"/>
              </a:ext>
            </a:extLst>
          </p:cNvPr>
          <p:cNvSpPr>
            <a:spLocks noGrp="1"/>
          </p:cNvSpPr>
          <p:nvPr>
            <p:ph type="sldNum" sz="quarter" idx="4"/>
          </p:nvPr>
        </p:nvSpPr>
        <p:spPr/>
        <p:txBody>
          <a:bodyPr/>
          <a:lstStyle/>
          <a:p>
            <a:fld id="{30C3927E-1E5A-4860-B5CC-C7CE437230F1}" type="slidenum">
              <a:rPr lang="nl-NL" smtClean="0"/>
              <a:pPr/>
              <a:t>17</a:t>
            </a:fld>
            <a:endParaRPr lang="nl-NL"/>
          </a:p>
        </p:txBody>
      </p:sp>
      <p:sp>
        <p:nvSpPr>
          <p:cNvPr id="10" name="Titel 1">
            <a:extLst>
              <a:ext uri="{FF2B5EF4-FFF2-40B4-BE49-F238E27FC236}">
                <a16:creationId xmlns:a16="http://schemas.microsoft.com/office/drawing/2014/main" id="{E3C4BFEB-66E4-5D9E-3CC9-E052D0AF7322}"/>
              </a:ext>
            </a:extLst>
          </p:cNvPr>
          <p:cNvSpPr txBox="1">
            <a:spLocks/>
          </p:cNvSpPr>
          <p:nvPr/>
        </p:nvSpPr>
        <p:spPr>
          <a:xfrm>
            <a:off x="2441174" y="1363181"/>
            <a:ext cx="6048000" cy="90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spcAft>
                <a:spcPts val="4800"/>
              </a:spcAft>
              <a:buNone/>
              <a:defRPr sz="3000" b="1" kern="1200">
                <a:solidFill>
                  <a:srgbClr val="1B2E7E"/>
                </a:solidFill>
                <a:latin typeface="Arial" panose="020B0604020202020204" pitchFamily="34" charset="0"/>
                <a:ea typeface="+mj-ea"/>
                <a:cs typeface="Arial" panose="020B0604020202020204" pitchFamily="34" charset="0"/>
              </a:defRPr>
            </a:lvl1pPr>
          </a:lstStyle>
          <a:p>
            <a:r>
              <a:rPr lang="nl-NL" dirty="0">
                <a:latin typeface="Copperplate Gothic Bold" panose="020E0705020206020404" pitchFamily="34" charset="0"/>
              </a:rPr>
              <a:t>Absentie en Schoolregels</a:t>
            </a:r>
          </a:p>
        </p:txBody>
      </p:sp>
      <p:sp>
        <p:nvSpPr>
          <p:cNvPr id="16" name="Tekstvak 15">
            <a:extLst>
              <a:ext uri="{FF2B5EF4-FFF2-40B4-BE49-F238E27FC236}">
                <a16:creationId xmlns:a16="http://schemas.microsoft.com/office/drawing/2014/main" id="{14065167-4B67-5077-2E7B-69433FE7884B}"/>
              </a:ext>
            </a:extLst>
          </p:cNvPr>
          <p:cNvSpPr txBox="1"/>
          <p:nvPr/>
        </p:nvSpPr>
        <p:spPr>
          <a:xfrm>
            <a:off x="2441174" y="2612702"/>
            <a:ext cx="6240195" cy="2617704"/>
          </a:xfrm>
          <a:prstGeom prst="rect">
            <a:avLst/>
          </a:prstGeom>
          <a:noFill/>
        </p:spPr>
        <p:txBody>
          <a:bodyPr wrap="square">
            <a:spAutoFit/>
          </a:bodyPr>
          <a:lstStyle/>
          <a:p>
            <a:pPr marL="342900" indent="-342900">
              <a:lnSpc>
                <a:spcPct val="115000"/>
              </a:lnSpc>
              <a:buFont typeface="Symbol" panose="05050102010706020507" pitchFamily="18" charset="2"/>
              <a:buChar char=""/>
            </a:pPr>
            <a:r>
              <a:rPr lang="nl-NL" dirty="0">
                <a:latin typeface="Copperplate Gothic Bold" panose="020E0705020206020404" pitchFamily="34" charset="0"/>
                <a:ea typeface="Times New Roman" panose="02020603050405020304" pitchFamily="18" charset="0"/>
                <a:cs typeface="Times New Roman" panose="02020603050405020304" pitchFamily="18" charset="0"/>
              </a:rPr>
              <a:t>Uitgestuurd?</a:t>
            </a:r>
          </a:p>
          <a:p>
            <a:pPr marL="342900" lvl="0" indent="-342900">
              <a:lnSpc>
                <a:spcPct val="115000"/>
              </a:lnSpc>
              <a:buFont typeface="Symbol" panose="05050102010706020507" pitchFamily="18" charset="2"/>
              <a:buChar char=""/>
            </a:pPr>
            <a:r>
              <a:rPr lang="nl-NL" sz="1800" dirty="0">
                <a:effectLst/>
                <a:latin typeface="Copperplate Gothic Bold" panose="020E0705020206020404" pitchFamily="34" charset="0"/>
                <a:ea typeface="Times New Roman" panose="02020603050405020304" pitchFamily="18" charset="0"/>
                <a:cs typeface="Times New Roman" panose="02020603050405020304" pitchFamily="18" charset="0"/>
              </a:rPr>
              <a:t>Je meldt je altijd bij LJC</a:t>
            </a:r>
          </a:p>
          <a:p>
            <a:pPr marL="342900" lvl="0" indent="-342900">
              <a:lnSpc>
                <a:spcPct val="115000"/>
              </a:lnSpc>
              <a:buFont typeface="Symbol" panose="05050102010706020507" pitchFamily="18" charset="2"/>
              <a:buChar char=""/>
            </a:pPr>
            <a:r>
              <a:rPr lang="nl-NL" sz="1800" dirty="0">
                <a:effectLst/>
                <a:latin typeface="Copperplate Gothic Bold" panose="020E0705020206020404" pitchFamily="34" charset="0"/>
                <a:ea typeface="Times New Roman" panose="02020603050405020304" pitchFamily="18" charset="0"/>
                <a:cs typeface="Times New Roman" panose="02020603050405020304" pitchFamily="18" charset="0"/>
              </a:rPr>
              <a:t>Je vult uitstuurformulier in</a:t>
            </a:r>
          </a:p>
          <a:p>
            <a:pPr marL="342900" lvl="0" indent="-342900">
              <a:lnSpc>
                <a:spcPct val="115000"/>
              </a:lnSpc>
              <a:buFont typeface="Symbol" panose="05050102010706020507" pitchFamily="18" charset="2"/>
              <a:buChar char=""/>
            </a:pPr>
            <a:r>
              <a:rPr lang="nl-NL" dirty="0">
                <a:latin typeface="Copperplate Gothic Bold" panose="020E0705020206020404" pitchFamily="34" charset="0"/>
                <a:ea typeface="Times New Roman" panose="02020603050405020304" pitchFamily="18" charset="0"/>
                <a:cs typeface="Times New Roman" panose="02020603050405020304" pitchFamily="18" charset="0"/>
              </a:rPr>
              <a:t>Je gaat aan het einde van de les bij docent langs, met het formulier, waar je bent verwijderd</a:t>
            </a:r>
          </a:p>
          <a:p>
            <a:pPr marL="342900" lvl="0" indent="-342900">
              <a:lnSpc>
                <a:spcPct val="115000"/>
              </a:lnSpc>
              <a:buFont typeface="Symbol" panose="05050102010706020507" pitchFamily="18" charset="2"/>
              <a:buChar char=""/>
            </a:pPr>
            <a:r>
              <a:rPr lang="nl-NL" dirty="0">
                <a:latin typeface="Copperplate Gothic Bold" panose="020E0705020206020404" pitchFamily="34" charset="0"/>
                <a:ea typeface="Times New Roman" panose="02020603050405020304" pitchFamily="18" charset="0"/>
                <a:cs typeface="Times New Roman" panose="02020603050405020304" pitchFamily="18" charset="0"/>
              </a:rPr>
              <a:t>Is de LJC er niet, dan meld je je bij je coach</a:t>
            </a:r>
          </a:p>
          <a:p>
            <a:pPr marL="342900" lvl="0" indent="-342900">
              <a:lnSpc>
                <a:spcPct val="115000"/>
              </a:lnSpc>
              <a:buFont typeface="Symbol" panose="05050102010706020507" pitchFamily="18" charset="2"/>
              <a:buChar char=""/>
            </a:pPr>
            <a:endParaRPr lang="nl-NL" sz="1800" dirty="0">
              <a:effectLst/>
              <a:latin typeface="Copperplate Gothic Bold" panose="020E07050202060204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8345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anim calcmode="lin" valueType="num">
                                      <p:cBhvr>
                                        <p:cTn id="2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1000"/>
                                        <p:tgtEl>
                                          <p:spTgt spid="16">
                                            <p:txEl>
                                              <p:pRg st="2" end="2"/>
                                            </p:txEl>
                                          </p:spTgt>
                                        </p:tgtEl>
                                      </p:cBhvr>
                                    </p:animEffect>
                                    <p:anim calcmode="lin" valueType="num">
                                      <p:cBhvr>
                                        <p:cTn id="3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fade">
                                      <p:cBhvr>
                                        <p:cTn id="43" dur="1000"/>
                                        <p:tgtEl>
                                          <p:spTgt spid="16">
                                            <p:txEl>
                                              <p:pRg st="4" end="4"/>
                                            </p:txEl>
                                          </p:spTgt>
                                        </p:tgtEl>
                                      </p:cBhvr>
                                    </p:animEffect>
                                    <p:anim calcmode="lin" valueType="num">
                                      <p:cBhvr>
                                        <p:cTn id="4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439EA-4A73-F6A1-302E-6F2096238CD5}"/>
              </a:ext>
            </a:extLst>
          </p:cNvPr>
          <p:cNvSpPr>
            <a:spLocks noGrp="1"/>
          </p:cNvSpPr>
          <p:nvPr>
            <p:ph type="title"/>
          </p:nvPr>
        </p:nvSpPr>
        <p:spPr/>
        <p:txBody>
          <a:bodyPr/>
          <a:lstStyle/>
          <a:p>
            <a:r>
              <a:rPr lang="nl-NL" dirty="0">
                <a:latin typeface="Copperplate Gothic Bold" panose="020E0705020206020404" pitchFamily="34" charset="0"/>
              </a:rPr>
              <a:t>Schoolregels</a:t>
            </a:r>
          </a:p>
        </p:txBody>
      </p:sp>
      <p:sp>
        <p:nvSpPr>
          <p:cNvPr id="3" name="Tijdelijke aanduiding voor dianummer 2">
            <a:extLst>
              <a:ext uri="{FF2B5EF4-FFF2-40B4-BE49-F238E27FC236}">
                <a16:creationId xmlns:a16="http://schemas.microsoft.com/office/drawing/2014/main" id="{FB563333-5C05-5BEF-B419-0AFCB64A0511}"/>
              </a:ext>
            </a:extLst>
          </p:cNvPr>
          <p:cNvSpPr>
            <a:spLocks noGrp="1"/>
          </p:cNvSpPr>
          <p:nvPr>
            <p:ph type="sldNum" sz="quarter" idx="4"/>
          </p:nvPr>
        </p:nvSpPr>
        <p:spPr/>
        <p:txBody>
          <a:bodyPr/>
          <a:lstStyle/>
          <a:p>
            <a:fld id="{30C3927E-1E5A-4860-B5CC-C7CE437230F1}" type="slidenum">
              <a:rPr lang="nl-NL" smtClean="0"/>
              <a:pPr/>
              <a:t>18</a:t>
            </a:fld>
            <a:endParaRPr lang="nl-NL"/>
          </a:p>
        </p:txBody>
      </p:sp>
      <p:sp>
        <p:nvSpPr>
          <p:cNvPr id="4" name="Tijdelijke aanduiding voor tekst 3">
            <a:extLst>
              <a:ext uri="{FF2B5EF4-FFF2-40B4-BE49-F238E27FC236}">
                <a16:creationId xmlns:a16="http://schemas.microsoft.com/office/drawing/2014/main" id="{5C0F8E8D-FA34-F73D-E2D7-DA6F7B0E0A5B}"/>
              </a:ext>
            </a:extLst>
          </p:cNvPr>
          <p:cNvSpPr>
            <a:spLocks noGrp="1"/>
          </p:cNvSpPr>
          <p:nvPr>
            <p:ph type="body" sz="quarter" idx="10"/>
          </p:nvPr>
        </p:nvSpPr>
        <p:spPr>
          <a:xfrm>
            <a:off x="2625694" y="1427862"/>
            <a:ext cx="6048000" cy="4428000"/>
          </a:xfrm>
        </p:spPr>
        <p:txBody>
          <a:bodyPr>
            <a:noAutofit/>
          </a:bodyPr>
          <a:lstStyle/>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Op het moment dat de les begint en de deur van de klas is dicht, mag je niet meer naar binnen en word je het tweede uur toegelaten. Je bent op dat moment een uur afwezig / absent. </a:t>
            </a:r>
            <a:r>
              <a:rPr lang="nl-NL" sz="1600" i="1" dirty="0">
                <a:effectLst/>
                <a:latin typeface="Copperplate Gothic Bold" panose="020E0705020206020404" pitchFamily="34" charset="0"/>
                <a:ea typeface="Times New Roman" panose="02020603050405020304" pitchFamily="18" charset="0"/>
                <a:cs typeface="Times New Roman" panose="02020603050405020304" pitchFamily="18" charset="0"/>
              </a:rPr>
              <a:t>Voor verdere toelichting lees je het absentiereglement</a:t>
            </a: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Tijdens IEDERE les mag er NIET gegeten en gedronken worden. Als de docent constateert dat je dit wel doet, volgt er een verwijdering uit de klas. </a:t>
            </a:r>
          </a:p>
          <a:p>
            <a:pPr marL="34290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In de gang gedraag je je rustig, je schreeuwt niet en loopt rustig. Je praat Nederlands, het is niet toegestaan een andere taal te spreken. Bij constatering dat je een andere taal spreekt met iemand zal je SLB-er / coördinator op de hoogte worden gebracht en kan het consequenties hebben.</a:t>
            </a:r>
          </a:p>
          <a:p>
            <a:pPr marL="342900" lvl="0" indent="-342900">
              <a:lnSpc>
                <a:spcPct val="115000"/>
              </a:lnSpc>
              <a:buFont typeface="Symbol" panose="05050102010706020507" pitchFamily="18" charset="2"/>
              <a:buChar char=""/>
            </a:pPr>
            <a:endParaRPr lang="nl-NL" sz="1600" dirty="0">
              <a:latin typeface="Copperplate Gothic Bold" panose="020E0705020206020404" pitchFamily="34" charset="0"/>
            </a:endParaRPr>
          </a:p>
        </p:txBody>
      </p:sp>
      <p:pic>
        <p:nvPicPr>
          <p:cNvPr id="5" name="Afbeelding 18" descr="vervolg02.jpg">
            <a:extLst>
              <a:ext uri="{FF2B5EF4-FFF2-40B4-BE49-F238E27FC236}">
                <a16:creationId xmlns:a16="http://schemas.microsoft.com/office/drawing/2014/main" id="{C304EDC3-B09B-2A37-6268-37AAC8790833}"/>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24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98C6-E049-24E3-FE9F-27C894A04C5E}"/>
              </a:ext>
            </a:extLst>
          </p:cNvPr>
          <p:cNvSpPr>
            <a:spLocks noGrp="1"/>
          </p:cNvSpPr>
          <p:nvPr>
            <p:ph type="title"/>
          </p:nvPr>
        </p:nvSpPr>
        <p:spPr/>
        <p:txBody>
          <a:bodyPr/>
          <a:lstStyle/>
          <a:p>
            <a:r>
              <a:rPr lang="nl-NL" dirty="0">
                <a:latin typeface="Copperplate Gothic Bold" panose="020E0705020206020404" pitchFamily="34" charset="0"/>
              </a:rPr>
              <a:t>Schoolregels</a:t>
            </a:r>
          </a:p>
        </p:txBody>
      </p:sp>
      <p:sp>
        <p:nvSpPr>
          <p:cNvPr id="3" name="Tijdelijke aanduiding voor dianummer 2">
            <a:extLst>
              <a:ext uri="{FF2B5EF4-FFF2-40B4-BE49-F238E27FC236}">
                <a16:creationId xmlns:a16="http://schemas.microsoft.com/office/drawing/2014/main" id="{55A4A7B1-C044-13A9-8263-EEA2064FF71D}"/>
              </a:ext>
            </a:extLst>
          </p:cNvPr>
          <p:cNvSpPr>
            <a:spLocks noGrp="1"/>
          </p:cNvSpPr>
          <p:nvPr>
            <p:ph type="sldNum" sz="quarter" idx="4"/>
          </p:nvPr>
        </p:nvSpPr>
        <p:spPr/>
        <p:txBody>
          <a:bodyPr/>
          <a:lstStyle/>
          <a:p>
            <a:fld id="{30C3927E-1E5A-4860-B5CC-C7CE437230F1}" type="slidenum">
              <a:rPr lang="nl-NL" smtClean="0"/>
              <a:pPr/>
              <a:t>19</a:t>
            </a:fld>
            <a:endParaRPr lang="nl-NL"/>
          </a:p>
        </p:txBody>
      </p:sp>
      <p:sp>
        <p:nvSpPr>
          <p:cNvPr id="4" name="Tijdelijke aanduiding voor tekst 3">
            <a:extLst>
              <a:ext uri="{FF2B5EF4-FFF2-40B4-BE49-F238E27FC236}">
                <a16:creationId xmlns:a16="http://schemas.microsoft.com/office/drawing/2014/main" id="{2C8071D3-AA10-B5CC-AC16-6CCEBBE34CCB}"/>
              </a:ext>
            </a:extLst>
          </p:cNvPr>
          <p:cNvSpPr>
            <a:spLocks noGrp="1"/>
          </p:cNvSpPr>
          <p:nvPr>
            <p:ph type="body" sz="quarter" idx="10"/>
          </p:nvPr>
        </p:nvSpPr>
        <p:spPr>
          <a:xfrm>
            <a:off x="2553506" y="1143081"/>
            <a:ext cx="6048000" cy="4428000"/>
          </a:xfrm>
        </p:spPr>
        <p:txBody>
          <a:bodyPr>
            <a:normAutofit/>
          </a:bodyPr>
          <a:lstStyle/>
          <a:p>
            <a:pPr marL="34290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Je mag tijdens de lessen GEEN gebruik            maken van je mobiele telefoon, deze mag ook niet zichtbaar zijn. We volgen hiermee het advies van het ministerie van onderwijs. Als de docent constateert dat je dit wel doet, volgt er een verwijdering uit de klas. </a:t>
            </a:r>
            <a:r>
              <a:rPr lang="nl-NL" sz="1600" b="1" dirty="0">
                <a:effectLst/>
                <a:latin typeface="Copperplate Gothic Bold" panose="020E0705020206020404" pitchFamily="34" charset="0"/>
                <a:ea typeface="Times New Roman" panose="02020603050405020304" pitchFamily="18" charset="0"/>
                <a:cs typeface="Times New Roman" panose="02020603050405020304" pitchFamily="18" charset="0"/>
              </a:rPr>
              <a:t>LET OP: Zorg dat je altijd een rekenmachine bij je hebt, in de les mag je geen gebruik maken van je mobiele telefoon, dus ook niet van de rekenmachine functie erop!!</a:t>
            </a:r>
            <a:endPar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600" dirty="0">
                <a:effectLst/>
                <a:latin typeface="Copperplate Gothic Bold" panose="020E0705020206020404" pitchFamily="34" charset="0"/>
                <a:ea typeface="Times New Roman" panose="02020603050405020304" pitchFamily="18" charset="0"/>
                <a:cs typeface="Times New Roman" panose="02020603050405020304" pitchFamily="18" charset="0"/>
              </a:rPr>
              <a:t>In de klas is het verboden om een hoofbedekking (pet etc.) en / of jas te dragen. Een hoofdbedekking als gevolg van een geloofsovertuiging is wel toegestaan. Mocht dit laatste een discussiepunt zijn beslist de leerjaarcoördinator nadat er overleg is geweest met ouders / verzorgers. Als de docent constateert dat je wel onrechtmatig een hoofdbedekking en / of jas draagt, volgt er een verwijdering uit de klas</a:t>
            </a:r>
            <a:endParaRPr lang="nl-NL" sz="1600" dirty="0">
              <a:latin typeface="Copperplate Gothic Bold" panose="020E0705020206020404" pitchFamily="34" charset="0"/>
            </a:endParaRPr>
          </a:p>
        </p:txBody>
      </p:sp>
      <p:pic>
        <p:nvPicPr>
          <p:cNvPr id="5" name="Afbeelding 4">
            <a:extLst>
              <a:ext uri="{FF2B5EF4-FFF2-40B4-BE49-F238E27FC236}">
                <a16:creationId xmlns:a16="http://schemas.microsoft.com/office/drawing/2014/main" id="{B9EF6F6A-E1FA-922A-81FE-943855143E7C}"/>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118" y="0"/>
            <a:ext cx="2286000" cy="6858000"/>
          </a:xfrm>
          <a:prstGeom prst="rect">
            <a:avLst/>
          </a:prstGeom>
        </p:spPr>
      </p:pic>
      <p:pic>
        <p:nvPicPr>
          <p:cNvPr id="6" name="Afbeelding 5">
            <a:extLst>
              <a:ext uri="{FF2B5EF4-FFF2-40B4-BE49-F238E27FC236}">
                <a16:creationId xmlns:a16="http://schemas.microsoft.com/office/drawing/2014/main" id="{DB023CE9-9493-D0A0-AD69-418D07AA6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Tree>
    <p:extLst>
      <p:ext uri="{BB962C8B-B14F-4D97-AF65-F5344CB8AC3E}">
        <p14:creationId xmlns:p14="http://schemas.microsoft.com/office/powerpoint/2010/main" val="397741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jdelijke aanduiding voor inhoud 2">
            <a:extLst>
              <a:ext uri="{FF2B5EF4-FFF2-40B4-BE49-F238E27FC236}">
                <a16:creationId xmlns:a16="http://schemas.microsoft.com/office/drawing/2014/main" id="{610B7A4B-E18C-4A8F-9086-E3EBAD6BBCF5}"/>
              </a:ext>
            </a:extLst>
          </p:cNvPr>
          <p:cNvSpPr>
            <a:spLocks noGrp="1"/>
          </p:cNvSpPr>
          <p:nvPr>
            <p:ph idx="1"/>
          </p:nvPr>
        </p:nvSpPr>
        <p:spPr/>
        <p:txBody>
          <a:bodyPr/>
          <a:lstStyle/>
          <a:p>
            <a:endParaRPr lang="nl-NL" dirty="0"/>
          </a:p>
          <a:p>
            <a:endParaRPr lang="nl-NL" dirty="0"/>
          </a:p>
          <a:p>
            <a:endParaRPr lang="nl-NL" dirty="0"/>
          </a:p>
        </p:txBody>
      </p:sp>
      <p:sp>
        <p:nvSpPr>
          <p:cNvPr id="2" name="Tekstvak 1">
            <a:extLst>
              <a:ext uri="{FF2B5EF4-FFF2-40B4-BE49-F238E27FC236}">
                <a16:creationId xmlns:a16="http://schemas.microsoft.com/office/drawing/2014/main" id="{83C87F60-470C-4E13-8505-2694F20FA1B8}"/>
              </a:ext>
            </a:extLst>
          </p:cNvPr>
          <p:cNvSpPr txBox="1"/>
          <p:nvPr/>
        </p:nvSpPr>
        <p:spPr>
          <a:xfrm>
            <a:off x="4990642" y="4070839"/>
            <a:ext cx="3543758" cy="2062103"/>
          </a:xfrm>
          <a:prstGeom prst="rect">
            <a:avLst/>
          </a:prstGeom>
          <a:noFill/>
        </p:spPr>
        <p:txBody>
          <a:bodyPr wrap="square" lIns="91440" tIns="45720" rIns="91440" bIns="45720" rtlCol="0" anchor="t">
            <a:spAutoFit/>
          </a:bodyPr>
          <a:lstStyle/>
          <a:p>
            <a:r>
              <a:rPr lang="nl-NL" sz="3200" b="1" dirty="0">
                <a:latin typeface="Calibri"/>
                <a:cs typeface="Calibri"/>
              </a:rPr>
              <a:t>Marketing </a:t>
            </a:r>
            <a:r>
              <a:rPr lang="nl-NL" sz="3200" b="1" dirty="0">
                <a:latin typeface="Calibri" panose="020F0502020204030204" pitchFamily="34" charset="0"/>
                <a:cs typeface="Calibri" panose="020F0502020204030204" pitchFamily="34" charset="0"/>
              </a:rPr>
              <a:t>&amp; </a:t>
            </a:r>
            <a:r>
              <a:rPr lang="nl-NL" sz="3200" b="1" dirty="0">
                <a:latin typeface="Calibri"/>
                <a:cs typeface="Calibri"/>
              </a:rPr>
              <a:t>Communicatie specialist</a:t>
            </a:r>
          </a:p>
          <a:p>
            <a:endParaRPr lang="nl-NL" sz="3200" b="1" dirty="0">
              <a:latin typeface="Calibri" panose="020F0502020204030204" pitchFamily="34" charset="0"/>
              <a:cs typeface="Calibri" panose="020F0502020204030204" pitchFamily="34" charset="0"/>
            </a:endParaRPr>
          </a:p>
        </p:txBody>
      </p:sp>
      <p:sp>
        <p:nvSpPr>
          <p:cNvPr id="62" name="Rond hoek zelfde zijde rechthoek 3">
            <a:extLst>
              <a:ext uri="{FF2B5EF4-FFF2-40B4-BE49-F238E27FC236}">
                <a16:creationId xmlns:a16="http://schemas.microsoft.com/office/drawing/2014/main" id="{6FCA0C30-D846-43FB-81D0-72E64DA13462}"/>
              </a:ext>
            </a:extLst>
          </p:cNvPr>
          <p:cNvSpPr/>
          <p:nvPr>
            <p:custDataLst>
              <p:tags r:id="rId2"/>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Afgeronde rechthoek 5">
            <a:extLst>
              <a:ext uri="{FF2B5EF4-FFF2-40B4-BE49-F238E27FC236}">
                <a16:creationId xmlns:a16="http://schemas.microsoft.com/office/drawing/2014/main" id="{E6302A09-CBEE-4E24-87E2-53CEAAAB95A1}"/>
              </a:ext>
            </a:extLst>
          </p:cNvPr>
          <p:cNvSpPr/>
          <p:nvPr>
            <p:custDataLst>
              <p:tags r:id="rId3"/>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8" name="Afbeelding 67">
            <a:extLst>
              <a:ext uri="{FF2B5EF4-FFF2-40B4-BE49-F238E27FC236}">
                <a16:creationId xmlns:a16="http://schemas.microsoft.com/office/drawing/2014/main" id="{836964EC-8245-4712-8873-1DF92A9D281C}"/>
              </a:ext>
            </a:extLst>
          </p:cNvPr>
          <p:cNvPicPr>
            <a:picLocks/>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9" name="Afbeelding 8">
            <a:extLst>
              <a:ext uri="{FF2B5EF4-FFF2-40B4-BE49-F238E27FC236}">
                <a16:creationId xmlns:a16="http://schemas.microsoft.com/office/drawing/2014/main" id="{7E116DF9-9DE5-4221-9E64-A760870D19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5" name="Tijdelijke aanduiding voor dianummer 4">
            <a:extLst>
              <a:ext uri="{FF2B5EF4-FFF2-40B4-BE49-F238E27FC236}">
                <a16:creationId xmlns:a16="http://schemas.microsoft.com/office/drawing/2014/main" id="{56DCDCAC-37F9-4658-AA46-3679DAD35B4C}"/>
              </a:ext>
            </a:extLst>
          </p:cNvPr>
          <p:cNvSpPr>
            <a:spLocks noGrp="1"/>
          </p:cNvSpPr>
          <p:nvPr>
            <p:ph type="sldNum" sz="quarter" idx="4"/>
          </p:nvPr>
        </p:nvSpPr>
        <p:spPr/>
        <p:txBody>
          <a:bodyPr/>
          <a:lstStyle/>
          <a:p>
            <a:fld id="{30C3927E-1E5A-4860-B5CC-C7CE437230F1}" type="slidenum">
              <a:rPr lang="nl-NL" smtClean="0"/>
              <a:pPr/>
              <a:t>2</a:t>
            </a:fld>
            <a:endParaRPr lang="nl-NL"/>
          </a:p>
        </p:txBody>
      </p:sp>
    </p:spTree>
    <p:custDataLst>
      <p:tags r:id="rId1"/>
    </p:custDataLst>
    <p:extLst>
      <p:ext uri="{BB962C8B-B14F-4D97-AF65-F5344CB8AC3E}">
        <p14:creationId xmlns:p14="http://schemas.microsoft.com/office/powerpoint/2010/main" val="1348191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965" y="647084"/>
            <a:ext cx="6048000" cy="900000"/>
          </a:xfrm>
        </p:spPr>
        <p:txBody>
          <a:bodyPr>
            <a:normAutofit/>
          </a:bodyPr>
          <a:lstStyle/>
          <a:p>
            <a:r>
              <a:rPr lang="nl-NL" dirty="0">
                <a:latin typeface="Copperplate Gothic Bold" panose="020E0705020206020404" pitchFamily="34" charset="0"/>
              </a:rPr>
              <a:t>Overig</a:t>
            </a:r>
          </a:p>
        </p:txBody>
      </p:sp>
      <p:pic>
        <p:nvPicPr>
          <p:cNvPr id="3" name="Afbeelding 2"/>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pic>
        <p:nvPicPr>
          <p:cNvPr id="65" name="Afbeelding 64">
            <a:extLst>
              <a:ext uri="{FF2B5EF4-FFF2-40B4-BE49-F238E27FC236}">
                <a16:creationId xmlns:a16="http://schemas.microsoft.com/office/drawing/2014/main" id="{18FC28FC-FC85-48B4-A969-D66926CF37C1}"/>
              </a:ext>
            </a:extLst>
          </p:cNvPr>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118" y="0"/>
            <a:ext cx="2286000" cy="6858000"/>
          </a:xfrm>
          <a:prstGeom prst="rect">
            <a:avLst/>
          </a:prstGeom>
        </p:spPr>
      </p:pic>
      <p:sp>
        <p:nvSpPr>
          <p:cNvPr id="54" name="Rond hoek zelfde zijde rechthoek 9">
            <a:extLst>
              <a:ext uri="{FF2B5EF4-FFF2-40B4-BE49-F238E27FC236}">
                <a16:creationId xmlns:a16="http://schemas.microsoft.com/office/drawing/2014/main" id="{2AC507E4-41C3-4690-BA2B-473266A9F434}"/>
              </a:ext>
            </a:extLst>
          </p:cNvPr>
          <p:cNvSpPr/>
          <p:nvPr>
            <p:custDataLst>
              <p:tags r:id="rId4"/>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5" name="Afgeronde rechthoek 15">
            <a:extLst>
              <a:ext uri="{FF2B5EF4-FFF2-40B4-BE49-F238E27FC236}">
                <a16:creationId xmlns:a16="http://schemas.microsoft.com/office/drawing/2014/main" id="{523046ED-AEA3-47C4-BCF3-6505B3BE478C}"/>
              </a:ext>
            </a:extLst>
          </p:cNvPr>
          <p:cNvSpPr/>
          <p:nvPr>
            <p:custDataLst>
              <p:tags r:id="rId5"/>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60" name="Afbeelding 59">
            <a:extLst>
              <a:ext uri="{FF2B5EF4-FFF2-40B4-BE49-F238E27FC236}">
                <a16:creationId xmlns:a16="http://schemas.microsoft.com/office/drawing/2014/main" id="{F00000DA-B042-402B-AD62-6383310ED9BC}"/>
              </a:ext>
            </a:extLst>
          </p:cNvPr>
          <p:cNvPicPr>
            <a:picLocks/>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11" name="Afbeelding 10">
            <a:extLst>
              <a:ext uri="{FF2B5EF4-FFF2-40B4-BE49-F238E27FC236}">
                <a16:creationId xmlns:a16="http://schemas.microsoft.com/office/drawing/2014/main" id="{394DCB25-DDD8-4BE9-94C3-0EC1DBD791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5" name="Tijdelijke aanduiding voor dianummer 4">
            <a:extLst>
              <a:ext uri="{FF2B5EF4-FFF2-40B4-BE49-F238E27FC236}">
                <a16:creationId xmlns:a16="http://schemas.microsoft.com/office/drawing/2014/main" id="{708C2A57-1D95-4785-A785-10E46D8494FD}"/>
              </a:ext>
            </a:extLst>
          </p:cNvPr>
          <p:cNvSpPr>
            <a:spLocks noGrp="1"/>
          </p:cNvSpPr>
          <p:nvPr>
            <p:ph type="sldNum" sz="quarter" idx="4"/>
          </p:nvPr>
        </p:nvSpPr>
        <p:spPr/>
        <p:txBody>
          <a:bodyPr/>
          <a:lstStyle/>
          <a:p>
            <a:fld id="{30C3927E-1E5A-4860-B5CC-C7CE437230F1}" type="slidenum">
              <a:rPr lang="nl-NL" smtClean="0"/>
              <a:pPr/>
              <a:t>20</a:t>
            </a:fld>
            <a:endParaRPr lang="nl-NL"/>
          </a:p>
        </p:txBody>
      </p:sp>
      <p:sp>
        <p:nvSpPr>
          <p:cNvPr id="13" name="Tekstvak 12">
            <a:extLst>
              <a:ext uri="{FF2B5EF4-FFF2-40B4-BE49-F238E27FC236}">
                <a16:creationId xmlns:a16="http://schemas.microsoft.com/office/drawing/2014/main" id="{65A3D94E-A322-007A-B55B-6EE816A33150}"/>
              </a:ext>
            </a:extLst>
          </p:cNvPr>
          <p:cNvSpPr txBox="1"/>
          <p:nvPr/>
        </p:nvSpPr>
        <p:spPr>
          <a:xfrm>
            <a:off x="2483965" y="1504214"/>
            <a:ext cx="6207627" cy="4703916"/>
          </a:xfrm>
          <a:prstGeom prst="rect">
            <a:avLst/>
          </a:prstGeom>
          <a:noFill/>
        </p:spPr>
        <p:txBody>
          <a:bodyPr wrap="square">
            <a:spAutoFit/>
          </a:bodyPr>
          <a:lstStyle/>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Onderwijsovereenkomst ouders tekenen. </a:t>
            </a: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Ouderavond 11 september 19.00 uur.</a:t>
            </a: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Activeren NOVA account?</a:t>
            </a: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Inloggen Magister</a:t>
            </a:r>
          </a:p>
          <a:p>
            <a:pPr marL="342900" lvl="0" indent="-342900">
              <a:lnSpc>
                <a:spcPct val="115000"/>
              </a:lnSpc>
              <a:buFont typeface="+mj-lt"/>
              <a:buAutoNum type="arabicPeriod"/>
            </a:pPr>
            <a:r>
              <a:rPr lang="nl-NL" sz="1600" dirty="0">
                <a:latin typeface="Copperplate Gothic Bold" panose="020E0705020206020404" pitchFamily="34" charset="0"/>
                <a:ea typeface="Calibri" panose="020F0502020204030204" pitchFamily="34" charset="0"/>
                <a:cs typeface="Times New Roman" panose="02020603050405020304" pitchFamily="18" charset="0"/>
              </a:rPr>
              <a:t>Rooster altijd via Nova Portal!!</a:t>
            </a:r>
            <a:endParaRPr lang="nl-NL" sz="1600" dirty="0">
              <a:effectLst/>
              <a:latin typeface="Copperplate Gothic Bold" panose="020E07050202060204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Mailen altijd via schoolmail </a:t>
            </a: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Kluisjes</a:t>
            </a: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Sport Op Maat 3 sportdagen </a:t>
            </a:r>
          </a:p>
          <a:p>
            <a:pPr marL="342900" lvl="0" indent="-342900">
              <a:lnSpc>
                <a:spcPct val="115000"/>
              </a:lnSpc>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LJC alleen in dringende gevallen benaderen, probeer eerst met eigen coach te communiceren</a:t>
            </a:r>
          </a:p>
          <a:p>
            <a:pPr marL="342900" lvl="0" indent="-342900">
              <a:lnSpc>
                <a:spcPct val="115000"/>
              </a:lnSpc>
              <a:spcAft>
                <a:spcPts val="1000"/>
              </a:spcAft>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Buitengewoon verlof via mail ouders naar LJC</a:t>
            </a:r>
          </a:p>
          <a:p>
            <a:pPr marL="342900" lvl="0" indent="-342900">
              <a:lnSpc>
                <a:spcPct val="115000"/>
              </a:lnSpc>
              <a:spcAft>
                <a:spcPts val="1000"/>
              </a:spcAft>
              <a:buFont typeface="+mj-lt"/>
              <a:buAutoNum type="arabicPeriod"/>
            </a:pPr>
            <a:r>
              <a:rPr lang="nl-NL" sz="1600" dirty="0">
                <a:latin typeface="Copperplate Gothic Bold" panose="020E0705020206020404" pitchFamily="34" charset="0"/>
                <a:ea typeface="Calibri" panose="020F0502020204030204" pitchFamily="34" charset="0"/>
                <a:cs typeface="Times New Roman" panose="02020603050405020304" pitchFamily="18" charset="0"/>
              </a:rPr>
              <a:t>Boekenlijst</a:t>
            </a:r>
          </a:p>
          <a:p>
            <a:pPr marL="342900" lvl="0" indent="-342900">
              <a:lnSpc>
                <a:spcPct val="115000"/>
              </a:lnSpc>
              <a:spcAft>
                <a:spcPts val="1000"/>
              </a:spcAft>
              <a:buFont typeface="+mj-lt"/>
              <a:buAutoNum type="arabicPeriod"/>
            </a:pP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rPr>
              <a:t>Info op </a:t>
            </a:r>
            <a:r>
              <a:rPr lang="nl-NL" sz="1600" dirty="0">
                <a:effectLst/>
                <a:latin typeface="Copperplate Gothic Bold" panose="020E0705020206020404" pitchFamily="34" charset="0"/>
                <a:ea typeface="Calibri" panose="020F0502020204030204" pitchFamily="34" charset="0"/>
                <a:cs typeface="Times New Roman" panose="02020603050405020304" pitchFamily="18" charset="0"/>
                <a:hlinkClick r:id="rId13"/>
              </a:rPr>
              <a:t>memonova.nl</a:t>
            </a:r>
            <a:endParaRPr lang="nl-NL" sz="1600" dirty="0">
              <a:effectLst/>
              <a:latin typeface="Copperplate Gothic Bold" panose="020E07050202060204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NL" sz="1600" dirty="0">
                <a:latin typeface="Copperplate Gothic Bold" panose="020E0705020206020404" pitchFamily="34" charset="0"/>
                <a:ea typeface="Calibri" panose="020F0502020204030204" pitchFamily="34" charset="0"/>
                <a:cs typeface="Times New Roman" panose="02020603050405020304" pitchFamily="18" charset="0"/>
              </a:rPr>
              <a:t>Last but </a:t>
            </a:r>
            <a:r>
              <a:rPr lang="nl-NL" sz="1600" dirty="0" err="1">
                <a:latin typeface="Copperplate Gothic Bold" panose="020E0705020206020404" pitchFamily="34" charset="0"/>
                <a:ea typeface="Calibri" panose="020F0502020204030204" pitchFamily="34" charset="0"/>
                <a:cs typeface="Times New Roman" panose="02020603050405020304" pitchFamily="18" charset="0"/>
              </a:rPr>
              <a:t>not</a:t>
            </a:r>
            <a:r>
              <a:rPr lang="nl-NL" sz="1600" dirty="0">
                <a:latin typeface="Copperplate Gothic Bold" panose="020E0705020206020404" pitchFamily="34" charset="0"/>
                <a:ea typeface="Calibri" panose="020F0502020204030204" pitchFamily="34" charset="0"/>
                <a:cs typeface="Times New Roman" panose="02020603050405020304" pitchFamily="18" charset="0"/>
              </a:rPr>
              <a:t> </a:t>
            </a:r>
            <a:r>
              <a:rPr lang="nl-NL" sz="1600" dirty="0" err="1">
                <a:latin typeface="Copperplate Gothic Bold" panose="020E0705020206020404" pitchFamily="34" charset="0"/>
                <a:ea typeface="Calibri" panose="020F0502020204030204" pitchFamily="34" charset="0"/>
                <a:cs typeface="Times New Roman" panose="02020603050405020304" pitchFamily="18" charset="0"/>
              </a:rPr>
              <a:t>Least</a:t>
            </a:r>
            <a:r>
              <a:rPr lang="nl-NL" sz="1600" dirty="0">
                <a:latin typeface="Copperplate Gothic Bold" panose="020E0705020206020404" pitchFamily="34" charset="0"/>
                <a:ea typeface="Calibri" panose="020F0502020204030204" pitchFamily="34" charset="0"/>
                <a:cs typeface="Times New Roman" panose="02020603050405020304" pitchFamily="18" charset="0"/>
              </a:rPr>
              <a:t>: Doe vanaf het begin mee, mis de trein niet!!</a:t>
            </a:r>
            <a:endParaRPr lang="nl-NL" sz="1600" dirty="0">
              <a:effectLst/>
              <a:latin typeface="Copperplate Gothic Bold" panose="020E07050202060204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155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1000"/>
                                        <p:tgtEl>
                                          <p:spTgt spid="13">
                                            <p:txEl>
                                              <p:pRg st="4" end="4"/>
                                            </p:txEl>
                                          </p:spTgt>
                                        </p:tgtEl>
                                      </p:cBhvr>
                                    </p:animEffect>
                                    <p:anim calcmode="lin" valueType="num">
                                      <p:cBhvr>
                                        <p:cTn id="4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fade">
                                      <p:cBhvr>
                                        <p:cTn id="47" dur="1000"/>
                                        <p:tgtEl>
                                          <p:spTgt spid="13">
                                            <p:txEl>
                                              <p:pRg st="5" end="5"/>
                                            </p:txEl>
                                          </p:spTgt>
                                        </p:tgtEl>
                                      </p:cBhvr>
                                    </p:animEffect>
                                    <p:anim calcmode="lin" valueType="num">
                                      <p:cBhvr>
                                        <p:cTn id="4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Effect transition="in" filter="fade">
                                      <p:cBhvr>
                                        <p:cTn id="54" dur="500"/>
                                        <p:tgtEl>
                                          <p:spTgt spid="1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Effect transition="in" filter="fade">
                                      <p:cBhvr>
                                        <p:cTn id="59" dur="1000"/>
                                        <p:tgtEl>
                                          <p:spTgt spid="13">
                                            <p:txEl>
                                              <p:pRg st="7" end="7"/>
                                            </p:txEl>
                                          </p:spTgt>
                                        </p:tgtEl>
                                      </p:cBhvr>
                                    </p:animEffect>
                                    <p:anim calcmode="lin" valueType="num">
                                      <p:cBhvr>
                                        <p:cTn id="6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
                                            <p:txEl>
                                              <p:pRg st="8" end="8"/>
                                            </p:txEl>
                                          </p:spTgt>
                                        </p:tgtEl>
                                        <p:attrNameLst>
                                          <p:attrName>style.visibility</p:attrName>
                                        </p:attrNameLst>
                                      </p:cBhvr>
                                      <p:to>
                                        <p:strVal val="visible"/>
                                      </p:to>
                                    </p:set>
                                    <p:anim calcmode="lin" valueType="num">
                                      <p:cBhvr additive="base">
                                        <p:cTn id="66"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
                                            <p:txEl>
                                              <p:pRg st="9" end="9"/>
                                            </p:txEl>
                                          </p:spTgt>
                                        </p:tgtEl>
                                        <p:attrNameLst>
                                          <p:attrName>style.visibility</p:attrName>
                                        </p:attrNameLst>
                                      </p:cBhvr>
                                      <p:to>
                                        <p:strVal val="visible"/>
                                      </p:to>
                                    </p:set>
                                    <p:anim calcmode="lin" valueType="num">
                                      <p:cBhvr additive="base">
                                        <p:cTn id="72"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3">
                                            <p:txEl>
                                              <p:pRg st="10" end="10"/>
                                            </p:txEl>
                                          </p:spTgt>
                                        </p:tgtEl>
                                        <p:attrNameLst>
                                          <p:attrName>style.visibility</p:attrName>
                                        </p:attrNameLst>
                                      </p:cBhvr>
                                      <p:to>
                                        <p:strVal val="visible"/>
                                      </p:to>
                                    </p:set>
                                    <p:anim calcmode="lin" valueType="num">
                                      <p:cBhvr additive="base">
                                        <p:cTn id="78"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3">
                                            <p:txEl>
                                              <p:pRg st="11" end="11"/>
                                            </p:txEl>
                                          </p:spTgt>
                                        </p:tgtEl>
                                        <p:attrNameLst>
                                          <p:attrName>style.visibility</p:attrName>
                                        </p:attrNameLst>
                                      </p:cBhvr>
                                      <p:to>
                                        <p:strVal val="visible"/>
                                      </p:to>
                                    </p:set>
                                    <p:anim calcmode="lin" valueType="num">
                                      <p:cBhvr additive="base">
                                        <p:cTn id="84"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3">
                                            <p:txEl>
                                              <p:pRg st="12" end="12"/>
                                            </p:txEl>
                                          </p:spTgt>
                                        </p:tgtEl>
                                        <p:attrNameLst>
                                          <p:attrName>style.visibility</p:attrName>
                                        </p:attrNameLst>
                                      </p:cBhvr>
                                      <p:to>
                                        <p:strVal val="visible"/>
                                      </p:to>
                                    </p:set>
                                    <p:anim calcmode="lin" valueType="num">
                                      <p:cBhvr additive="base">
                                        <p:cTn id="90"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1903288" y="264181"/>
            <a:ext cx="7086600" cy="1324000"/>
          </a:xfrm>
        </p:spPr>
        <p:txBody>
          <a:bodyPr>
            <a:normAutofit/>
          </a:bodyPr>
          <a:lstStyle/>
          <a:p>
            <a:r>
              <a:rPr lang="nl-NL" sz="3200" dirty="0">
                <a:latin typeface="Copperplate Gothic Bold" panose="020E0705020206020404" pitchFamily="34" charset="0"/>
              </a:rPr>
              <a:t>Voorlopige </a:t>
            </a:r>
            <a:br>
              <a:rPr lang="nl-NL" sz="3200" dirty="0">
                <a:latin typeface="Copperplate Gothic Bold" panose="020E0705020206020404" pitchFamily="34" charset="0"/>
              </a:rPr>
            </a:br>
            <a:r>
              <a:rPr lang="nl-NL" sz="3200" dirty="0">
                <a:latin typeface="Copperplate Gothic Bold" panose="020E0705020206020404" pitchFamily="34" charset="0"/>
              </a:rPr>
              <a:t>Klassenindeling</a:t>
            </a:r>
            <a:endParaRPr lang="nl-NL" sz="3600" dirty="0">
              <a:latin typeface="Copperplate Gothic Bold" panose="020E0705020206020404" pitchFamily="34" charset="0"/>
            </a:endParaRP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4" name="Afbeelding 23">
            <a:extLst>
              <a:ext uri="{FF2B5EF4-FFF2-40B4-BE49-F238E27FC236}">
                <a16:creationId xmlns:a16="http://schemas.microsoft.com/office/drawing/2014/main" id="{02F622B2-AEC8-4447-B7E3-8296B14F227B}"/>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0" name="Afbeelding 9">
            <a:extLst>
              <a:ext uri="{FF2B5EF4-FFF2-40B4-BE49-F238E27FC236}">
                <a16:creationId xmlns:a16="http://schemas.microsoft.com/office/drawing/2014/main" id="{D0C0D784-C531-45CB-B6B6-860F643B9E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pic>
        <p:nvPicPr>
          <p:cNvPr id="3" name="Afbeelding 2">
            <a:extLst>
              <a:ext uri="{FF2B5EF4-FFF2-40B4-BE49-F238E27FC236}">
                <a16:creationId xmlns:a16="http://schemas.microsoft.com/office/drawing/2014/main" id="{2C02D4DB-83FF-90E3-232A-F716B345EADF}"/>
              </a:ext>
            </a:extLst>
          </p:cNvPr>
          <p:cNvPicPr>
            <a:picLocks noChangeAspect="1"/>
          </p:cNvPicPr>
          <p:nvPr/>
        </p:nvPicPr>
        <p:blipFill>
          <a:blip r:embed="rId11"/>
          <a:stretch>
            <a:fillRect/>
          </a:stretch>
        </p:blipFill>
        <p:spPr>
          <a:xfrm>
            <a:off x="2306013" y="1268202"/>
            <a:ext cx="5337960" cy="51934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0992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1903288" y="264181"/>
            <a:ext cx="7086600" cy="1324000"/>
          </a:xfrm>
        </p:spPr>
        <p:txBody>
          <a:bodyPr>
            <a:normAutofit/>
          </a:bodyPr>
          <a:lstStyle/>
          <a:p>
            <a:r>
              <a:rPr lang="nl-NL" sz="3200" dirty="0">
                <a:latin typeface="Copperplate Gothic Bold" panose="020E0705020206020404" pitchFamily="34" charset="0"/>
              </a:rPr>
              <a:t>Voorlopige </a:t>
            </a:r>
            <a:br>
              <a:rPr lang="nl-NL" sz="3200" dirty="0">
                <a:latin typeface="Copperplate Gothic Bold" panose="020E0705020206020404" pitchFamily="34" charset="0"/>
              </a:rPr>
            </a:br>
            <a:r>
              <a:rPr lang="nl-NL" sz="3200" dirty="0">
                <a:latin typeface="Copperplate Gothic Bold" panose="020E0705020206020404" pitchFamily="34" charset="0"/>
              </a:rPr>
              <a:t>Klassenindeling</a:t>
            </a:r>
            <a:endParaRPr lang="nl-NL" sz="3600" dirty="0">
              <a:latin typeface="Copperplate Gothic Bold" panose="020E0705020206020404" pitchFamily="34" charset="0"/>
            </a:endParaRP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4" name="Afbeelding 23">
            <a:extLst>
              <a:ext uri="{FF2B5EF4-FFF2-40B4-BE49-F238E27FC236}">
                <a16:creationId xmlns:a16="http://schemas.microsoft.com/office/drawing/2014/main" id="{02F622B2-AEC8-4447-B7E3-8296B14F227B}"/>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0" name="Afbeelding 9">
            <a:extLst>
              <a:ext uri="{FF2B5EF4-FFF2-40B4-BE49-F238E27FC236}">
                <a16:creationId xmlns:a16="http://schemas.microsoft.com/office/drawing/2014/main" id="{D0C0D784-C531-45CB-B6B6-860F643B9E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pic>
        <p:nvPicPr>
          <p:cNvPr id="6" name="Afbeelding 5">
            <a:extLst>
              <a:ext uri="{FF2B5EF4-FFF2-40B4-BE49-F238E27FC236}">
                <a16:creationId xmlns:a16="http://schemas.microsoft.com/office/drawing/2014/main" id="{2C1DDC40-D23F-D773-67A5-CE70BB5DE9B0}"/>
              </a:ext>
            </a:extLst>
          </p:cNvPr>
          <p:cNvPicPr>
            <a:picLocks noChangeAspect="1"/>
          </p:cNvPicPr>
          <p:nvPr/>
        </p:nvPicPr>
        <p:blipFill>
          <a:blip r:embed="rId11"/>
          <a:stretch>
            <a:fillRect/>
          </a:stretch>
        </p:blipFill>
        <p:spPr>
          <a:xfrm>
            <a:off x="2021975" y="1191267"/>
            <a:ext cx="5695950" cy="52768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104661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1903288" y="264181"/>
            <a:ext cx="7086600" cy="1324000"/>
          </a:xfrm>
        </p:spPr>
        <p:txBody>
          <a:bodyPr>
            <a:normAutofit/>
          </a:bodyPr>
          <a:lstStyle/>
          <a:p>
            <a:r>
              <a:rPr lang="nl-NL" sz="3200" dirty="0">
                <a:latin typeface="Copperplate Gothic Bold" panose="020E0705020206020404" pitchFamily="34" charset="0"/>
              </a:rPr>
              <a:t>Voorlopige </a:t>
            </a:r>
            <a:br>
              <a:rPr lang="nl-NL" sz="3200" dirty="0">
                <a:latin typeface="Copperplate Gothic Bold" panose="020E0705020206020404" pitchFamily="34" charset="0"/>
              </a:rPr>
            </a:br>
            <a:r>
              <a:rPr lang="nl-NL" sz="3200" dirty="0">
                <a:latin typeface="Copperplate Gothic Bold" panose="020E0705020206020404" pitchFamily="34" charset="0"/>
              </a:rPr>
              <a:t>Klassenindeling</a:t>
            </a:r>
            <a:endParaRPr lang="nl-NL" sz="3600" dirty="0">
              <a:latin typeface="Copperplate Gothic Bold" panose="020E0705020206020404" pitchFamily="34" charset="0"/>
            </a:endParaRP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4" name="Afbeelding 23">
            <a:extLst>
              <a:ext uri="{FF2B5EF4-FFF2-40B4-BE49-F238E27FC236}">
                <a16:creationId xmlns:a16="http://schemas.microsoft.com/office/drawing/2014/main" id="{02F622B2-AEC8-4447-B7E3-8296B14F227B}"/>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0" name="Afbeelding 9">
            <a:extLst>
              <a:ext uri="{FF2B5EF4-FFF2-40B4-BE49-F238E27FC236}">
                <a16:creationId xmlns:a16="http://schemas.microsoft.com/office/drawing/2014/main" id="{D0C0D784-C531-45CB-B6B6-860F643B9E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pic>
        <p:nvPicPr>
          <p:cNvPr id="3" name="Afbeelding 2">
            <a:extLst>
              <a:ext uri="{FF2B5EF4-FFF2-40B4-BE49-F238E27FC236}">
                <a16:creationId xmlns:a16="http://schemas.microsoft.com/office/drawing/2014/main" id="{1AD89DC1-469B-0B9F-9EAD-2D04E58B3798}"/>
              </a:ext>
            </a:extLst>
          </p:cNvPr>
          <p:cNvPicPr>
            <a:picLocks noChangeAspect="1"/>
          </p:cNvPicPr>
          <p:nvPr/>
        </p:nvPicPr>
        <p:blipFill>
          <a:blip r:embed="rId11"/>
          <a:stretch>
            <a:fillRect/>
          </a:stretch>
        </p:blipFill>
        <p:spPr>
          <a:xfrm>
            <a:off x="1914918" y="1299346"/>
            <a:ext cx="5325793" cy="50818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84000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965" y="647084"/>
            <a:ext cx="6048000" cy="900000"/>
          </a:xfrm>
        </p:spPr>
        <p:txBody>
          <a:bodyPr>
            <a:normAutofit/>
          </a:bodyPr>
          <a:lstStyle/>
          <a:p>
            <a:r>
              <a:rPr lang="nl-NL" dirty="0">
                <a:latin typeface="Copperplate Gothic Bold" panose="020E0705020206020404" pitchFamily="34" charset="0"/>
              </a:rPr>
              <a:t>Klassenindeling</a:t>
            </a:r>
          </a:p>
        </p:txBody>
      </p:sp>
      <p:pic>
        <p:nvPicPr>
          <p:cNvPr id="3" name="Afbeelding 2"/>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pic>
        <p:nvPicPr>
          <p:cNvPr id="65" name="Afbeelding 64">
            <a:extLst>
              <a:ext uri="{FF2B5EF4-FFF2-40B4-BE49-F238E27FC236}">
                <a16:creationId xmlns:a16="http://schemas.microsoft.com/office/drawing/2014/main" id="{18FC28FC-FC85-48B4-A969-D66926CF37C1}"/>
              </a:ext>
            </a:extLst>
          </p:cNvPr>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118" y="0"/>
            <a:ext cx="2286000" cy="6858000"/>
          </a:xfrm>
          <a:prstGeom prst="rect">
            <a:avLst/>
          </a:prstGeom>
        </p:spPr>
      </p:pic>
      <p:sp>
        <p:nvSpPr>
          <p:cNvPr id="54" name="Rond hoek zelfde zijde rechthoek 9">
            <a:extLst>
              <a:ext uri="{FF2B5EF4-FFF2-40B4-BE49-F238E27FC236}">
                <a16:creationId xmlns:a16="http://schemas.microsoft.com/office/drawing/2014/main" id="{2AC507E4-41C3-4690-BA2B-473266A9F434}"/>
              </a:ext>
            </a:extLst>
          </p:cNvPr>
          <p:cNvSpPr/>
          <p:nvPr>
            <p:custDataLst>
              <p:tags r:id="rId4"/>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5" name="Afgeronde rechthoek 15">
            <a:extLst>
              <a:ext uri="{FF2B5EF4-FFF2-40B4-BE49-F238E27FC236}">
                <a16:creationId xmlns:a16="http://schemas.microsoft.com/office/drawing/2014/main" id="{523046ED-AEA3-47C4-BCF3-6505B3BE478C}"/>
              </a:ext>
            </a:extLst>
          </p:cNvPr>
          <p:cNvSpPr/>
          <p:nvPr>
            <p:custDataLst>
              <p:tags r:id="rId5"/>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60" name="Afbeelding 59">
            <a:extLst>
              <a:ext uri="{FF2B5EF4-FFF2-40B4-BE49-F238E27FC236}">
                <a16:creationId xmlns:a16="http://schemas.microsoft.com/office/drawing/2014/main" id="{F00000DA-B042-402B-AD62-6383310ED9BC}"/>
              </a:ext>
            </a:extLst>
          </p:cNvPr>
          <p:cNvPicPr>
            <a:picLocks/>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11" name="Afbeelding 10">
            <a:extLst>
              <a:ext uri="{FF2B5EF4-FFF2-40B4-BE49-F238E27FC236}">
                <a16:creationId xmlns:a16="http://schemas.microsoft.com/office/drawing/2014/main" id="{394DCB25-DDD8-4BE9-94C3-0EC1DBD791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5" name="Tijdelijke aanduiding voor dianummer 4">
            <a:extLst>
              <a:ext uri="{FF2B5EF4-FFF2-40B4-BE49-F238E27FC236}">
                <a16:creationId xmlns:a16="http://schemas.microsoft.com/office/drawing/2014/main" id="{708C2A57-1D95-4785-A785-10E46D8494FD}"/>
              </a:ext>
            </a:extLst>
          </p:cNvPr>
          <p:cNvSpPr>
            <a:spLocks noGrp="1"/>
          </p:cNvSpPr>
          <p:nvPr>
            <p:ph type="sldNum" sz="quarter" idx="4"/>
          </p:nvPr>
        </p:nvSpPr>
        <p:spPr/>
        <p:txBody>
          <a:bodyPr/>
          <a:lstStyle/>
          <a:p>
            <a:fld id="{30C3927E-1E5A-4860-B5CC-C7CE437230F1}" type="slidenum">
              <a:rPr lang="nl-NL" smtClean="0"/>
              <a:pPr/>
              <a:t>24</a:t>
            </a:fld>
            <a:endParaRPr lang="nl-NL"/>
          </a:p>
        </p:txBody>
      </p:sp>
      <p:sp>
        <p:nvSpPr>
          <p:cNvPr id="13" name="Tekstvak 12">
            <a:extLst>
              <a:ext uri="{FF2B5EF4-FFF2-40B4-BE49-F238E27FC236}">
                <a16:creationId xmlns:a16="http://schemas.microsoft.com/office/drawing/2014/main" id="{65A3D94E-A322-007A-B55B-6EE816A33150}"/>
              </a:ext>
            </a:extLst>
          </p:cNvPr>
          <p:cNvSpPr txBox="1"/>
          <p:nvPr/>
        </p:nvSpPr>
        <p:spPr>
          <a:xfrm>
            <a:off x="2483965" y="2065093"/>
            <a:ext cx="6207627" cy="3254802"/>
          </a:xfrm>
          <a:prstGeom prst="rect">
            <a:avLst/>
          </a:prstGeom>
          <a:noFill/>
        </p:spPr>
        <p:txBody>
          <a:bodyPr wrap="square">
            <a:spAutoFit/>
          </a:bodyPr>
          <a:lstStyle/>
          <a:p>
            <a:pPr marL="342900" indent="-342900">
              <a:lnSpc>
                <a:spcPct val="115000"/>
              </a:lnSpc>
              <a:buFont typeface="+mj-lt"/>
              <a:buAutoNum type="arabicPeriod"/>
            </a:pPr>
            <a:r>
              <a:rPr lang="nl-NL" dirty="0">
                <a:latin typeface="Copperplate Gothic Bold" panose="020E0705020206020404" pitchFamily="34" charset="0"/>
                <a:ea typeface="Calibri" panose="020F0502020204030204" pitchFamily="34" charset="0"/>
                <a:cs typeface="Times New Roman" panose="02020603050405020304" pitchFamily="18" charset="0"/>
              </a:rPr>
              <a:t>De klassen zijn met zorg ingedeeld en kunnen niet zonder meer studenten in een andere klas plaatsen</a:t>
            </a:r>
          </a:p>
          <a:p>
            <a:pPr marL="342900" lvl="0" indent="-342900">
              <a:lnSpc>
                <a:spcPct val="115000"/>
              </a:lnSpc>
              <a:buFont typeface="+mj-lt"/>
              <a:buAutoNum type="arabicPeriod"/>
            </a:pPr>
            <a:r>
              <a:rPr lang="nl-NL" sz="1800" dirty="0">
                <a:effectLst/>
                <a:latin typeface="Copperplate Gothic Bold" panose="020E0705020206020404" pitchFamily="34" charset="0"/>
                <a:ea typeface="Calibri" panose="020F0502020204030204" pitchFamily="34" charset="0"/>
                <a:cs typeface="Times New Roman" panose="02020603050405020304" pitchFamily="18" charset="0"/>
              </a:rPr>
              <a:t>Heb je eerder verzocht, via email, om bij iemand in de klas te zitten? Meld je dan na de </a:t>
            </a:r>
            <a:r>
              <a:rPr lang="nl-NL" sz="1800" dirty="0" err="1">
                <a:effectLst/>
                <a:latin typeface="Copperplate Gothic Bold" panose="020E0705020206020404" pitchFamily="34" charset="0"/>
                <a:ea typeface="Calibri" panose="020F0502020204030204" pitchFamily="34" charset="0"/>
                <a:cs typeface="Times New Roman" panose="02020603050405020304" pitchFamily="18" charset="0"/>
              </a:rPr>
              <a:t>city</a:t>
            </a:r>
            <a:r>
              <a:rPr lang="nl-NL" sz="1800" dirty="0">
                <a:effectLst/>
                <a:latin typeface="Copperplate Gothic Bold" panose="020E0705020206020404" pitchFamily="34" charset="0"/>
                <a:ea typeface="Calibri" panose="020F0502020204030204" pitchFamily="34" charset="0"/>
                <a:cs typeface="Times New Roman" panose="02020603050405020304" pitchFamily="18" charset="0"/>
              </a:rPr>
              <a:t> tour bij de heer Weijens</a:t>
            </a:r>
          </a:p>
          <a:p>
            <a:pPr marL="342900" lvl="0" indent="-342900">
              <a:lnSpc>
                <a:spcPct val="115000"/>
              </a:lnSpc>
              <a:buFont typeface="+mj-lt"/>
              <a:buAutoNum type="arabicPeriod"/>
            </a:pPr>
            <a:r>
              <a:rPr lang="nl-NL" dirty="0">
                <a:latin typeface="Copperplate Gothic Bold" panose="020E0705020206020404" pitchFamily="34" charset="0"/>
                <a:ea typeface="Calibri" panose="020F0502020204030204" pitchFamily="34" charset="0"/>
                <a:cs typeface="Times New Roman" panose="02020603050405020304" pitchFamily="18" charset="0"/>
              </a:rPr>
              <a:t>Wil je in een andere klas en je hebt geen verzoek ingediend? Meld je dan na de </a:t>
            </a:r>
            <a:r>
              <a:rPr lang="nl-NL" dirty="0" err="1">
                <a:latin typeface="Copperplate Gothic Bold" panose="020E0705020206020404" pitchFamily="34" charset="0"/>
                <a:ea typeface="Calibri" panose="020F0502020204030204" pitchFamily="34" charset="0"/>
                <a:cs typeface="Times New Roman" panose="02020603050405020304" pitchFamily="18" charset="0"/>
              </a:rPr>
              <a:t>city</a:t>
            </a:r>
            <a:r>
              <a:rPr lang="nl-NL" dirty="0">
                <a:latin typeface="Copperplate Gothic Bold" panose="020E0705020206020404" pitchFamily="34" charset="0"/>
                <a:ea typeface="Calibri" panose="020F0502020204030204" pitchFamily="34" charset="0"/>
                <a:cs typeface="Times New Roman" panose="02020603050405020304" pitchFamily="18" charset="0"/>
              </a:rPr>
              <a:t> tour bij de heer Weijens. Het is dan een verzoek!</a:t>
            </a:r>
          </a:p>
        </p:txBody>
      </p:sp>
    </p:spTree>
    <p:custDataLst>
      <p:tags r:id="rId1"/>
    </p:custDataLst>
    <p:extLst>
      <p:ext uri="{BB962C8B-B14F-4D97-AF65-F5344CB8AC3E}">
        <p14:creationId xmlns:p14="http://schemas.microsoft.com/office/powerpoint/2010/main" val="203038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965" y="647084"/>
            <a:ext cx="6048000" cy="900000"/>
          </a:xfrm>
        </p:spPr>
        <p:txBody>
          <a:bodyPr>
            <a:normAutofit/>
          </a:bodyPr>
          <a:lstStyle/>
          <a:p>
            <a:r>
              <a:rPr lang="nl-NL" dirty="0">
                <a:latin typeface="Copperplate Gothic Bold" panose="020E0705020206020404" pitchFamily="34" charset="0"/>
              </a:rPr>
              <a:t>Wat nu?</a:t>
            </a:r>
          </a:p>
        </p:txBody>
      </p:sp>
      <p:pic>
        <p:nvPicPr>
          <p:cNvPr id="3" name="Afbeelding 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sp>
        <p:nvSpPr>
          <p:cNvPr id="54" name="Rond hoek zelfde zijde rechthoek 9">
            <a:extLst>
              <a:ext uri="{FF2B5EF4-FFF2-40B4-BE49-F238E27FC236}">
                <a16:creationId xmlns:a16="http://schemas.microsoft.com/office/drawing/2014/main" id="{2AC507E4-41C3-4690-BA2B-473266A9F434}"/>
              </a:ext>
            </a:extLst>
          </p:cNvPr>
          <p:cNvSpPr/>
          <p:nvPr>
            <p:custDataLst>
              <p:tags r:id="rId3"/>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5" name="Afgeronde rechthoek 15">
            <a:extLst>
              <a:ext uri="{FF2B5EF4-FFF2-40B4-BE49-F238E27FC236}">
                <a16:creationId xmlns:a16="http://schemas.microsoft.com/office/drawing/2014/main" id="{523046ED-AEA3-47C4-BCF3-6505B3BE478C}"/>
              </a:ext>
            </a:extLst>
          </p:cNvPr>
          <p:cNvSpPr/>
          <p:nvPr>
            <p:custDataLst>
              <p:tags r:id="rId4"/>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60" name="Afbeelding 59">
            <a:extLst>
              <a:ext uri="{FF2B5EF4-FFF2-40B4-BE49-F238E27FC236}">
                <a16:creationId xmlns:a16="http://schemas.microsoft.com/office/drawing/2014/main" id="{F00000DA-B042-402B-AD62-6383310ED9BC}"/>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11" name="Afbeelding 10">
            <a:extLst>
              <a:ext uri="{FF2B5EF4-FFF2-40B4-BE49-F238E27FC236}">
                <a16:creationId xmlns:a16="http://schemas.microsoft.com/office/drawing/2014/main" id="{394DCB25-DDD8-4BE9-94C3-0EC1DBD791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5" name="Tijdelijke aanduiding voor dianummer 4">
            <a:extLst>
              <a:ext uri="{FF2B5EF4-FFF2-40B4-BE49-F238E27FC236}">
                <a16:creationId xmlns:a16="http://schemas.microsoft.com/office/drawing/2014/main" id="{708C2A57-1D95-4785-A785-10E46D8494FD}"/>
              </a:ext>
            </a:extLst>
          </p:cNvPr>
          <p:cNvSpPr>
            <a:spLocks noGrp="1"/>
          </p:cNvSpPr>
          <p:nvPr>
            <p:ph type="sldNum" sz="quarter" idx="4"/>
          </p:nvPr>
        </p:nvSpPr>
        <p:spPr/>
        <p:txBody>
          <a:bodyPr/>
          <a:lstStyle/>
          <a:p>
            <a:fld id="{30C3927E-1E5A-4860-B5CC-C7CE437230F1}" type="slidenum">
              <a:rPr lang="nl-NL" smtClean="0"/>
              <a:pPr/>
              <a:t>25</a:t>
            </a:fld>
            <a:endParaRPr lang="nl-NL"/>
          </a:p>
        </p:txBody>
      </p:sp>
      <p:sp>
        <p:nvSpPr>
          <p:cNvPr id="13" name="Tekstvak 12">
            <a:extLst>
              <a:ext uri="{FF2B5EF4-FFF2-40B4-BE49-F238E27FC236}">
                <a16:creationId xmlns:a16="http://schemas.microsoft.com/office/drawing/2014/main" id="{65A3D94E-A322-007A-B55B-6EE816A33150}"/>
              </a:ext>
            </a:extLst>
          </p:cNvPr>
          <p:cNvSpPr txBox="1"/>
          <p:nvPr/>
        </p:nvSpPr>
        <p:spPr>
          <a:xfrm>
            <a:off x="2483965" y="2065093"/>
            <a:ext cx="6207627" cy="387863"/>
          </a:xfrm>
          <a:prstGeom prst="rect">
            <a:avLst/>
          </a:prstGeom>
          <a:noFill/>
        </p:spPr>
        <p:txBody>
          <a:bodyPr wrap="square">
            <a:spAutoFit/>
          </a:bodyPr>
          <a:lstStyle/>
          <a:p>
            <a:pPr>
              <a:lnSpc>
                <a:spcPct val="115000"/>
              </a:lnSpc>
            </a:pPr>
            <a:r>
              <a:rPr lang="nl-NL" dirty="0">
                <a:latin typeface="Copperplate Gothic Bold" panose="020E0705020206020404" pitchFamily="34" charset="0"/>
                <a:ea typeface="Calibri" panose="020F0502020204030204" pitchFamily="34" charset="0"/>
                <a:cs typeface="Times New Roman" panose="02020603050405020304" pitchFamily="18" charset="0"/>
              </a:rPr>
              <a:t>Programma introductie</a:t>
            </a:r>
          </a:p>
        </p:txBody>
      </p:sp>
    </p:spTree>
    <p:custDataLst>
      <p:tags r:id="rId1"/>
    </p:custDataLst>
    <p:extLst>
      <p:ext uri="{BB962C8B-B14F-4D97-AF65-F5344CB8AC3E}">
        <p14:creationId xmlns:p14="http://schemas.microsoft.com/office/powerpoint/2010/main" val="20174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1903288" y="264181"/>
            <a:ext cx="7086600" cy="595135"/>
          </a:xfrm>
        </p:spPr>
        <p:txBody>
          <a:bodyPr>
            <a:normAutofit/>
          </a:bodyPr>
          <a:lstStyle/>
          <a:p>
            <a:r>
              <a:rPr lang="nl-NL" sz="3200" dirty="0" err="1">
                <a:latin typeface="Copperplate Gothic Bold" panose="020E0705020206020404" pitchFamily="34" charset="0"/>
              </a:rPr>
              <a:t>Programme</a:t>
            </a:r>
            <a:endParaRPr lang="nl-NL" sz="3600" dirty="0">
              <a:latin typeface="Copperplate Gothic Bold" panose="020E0705020206020404" pitchFamily="34" charset="0"/>
            </a:endParaRP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4" name="Afbeelding 23">
            <a:extLst>
              <a:ext uri="{FF2B5EF4-FFF2-40B4-BE49-F238E27FC236}">
                <a16:creationId xmlns:a16="http://schemas.microsoft.com/office/drawing/2014/main" id="{02F622B2-AEC8-4447-B7E3-8296B14F227B}"/>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0" name="Afbeelding 9">
            <a:extLst>
              <a:ext uri="{FF2B5EF4-FFF2-40B4-BE49-F238E27FC236}">
                <a16:creationId xmlns:a16="http://schemas.microsoft.com/office/drawing/2014/main" id="{D0C0D784-C531-45CB-B6B6-860F643B9E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pic>
        <p:nvPicPr>
          <p:cNvPr id="4" name="Afbeelding 3">
            <a:extLst>
              <a:ext uri="{FF2B5EF4-FFF2-40B4-BE49-F238E27FC236}">
                <a16:creationId xmlns:a16="http://schemas.microsoft.com/office/drawing/2014/main" id="{FC787F31-75C9-564E-3244-539177A3D145}"/>
              </a:ext>
            </a:extLst>
          </p:cNvPr>
          <p:cNvPicPr>
            <a:picLocks noChangeAspect="1"/>
          </p:cNvPicPr>
          <p:nvPr/>
        </p:nvPicPr>
        <p:blipFill>
          <a:blip r:embed="rId11"/>
          <a:stretch>
            <a:fillRect/>
          </a:stretch>
        </p:blipFill>
        <p:spPr>
          <a:xfrm>
            <a:off x="2004497" y="1261563"/>
            <a:ext cx="5135006" cy="540245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2696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p:cNvPicPr>
          <p:nvPr>
            <p:custDataLst>
              <p:tags r:id="rId2"/>
            </p:custDataLst>
          </p:nvPr>
        </p:nvPicPr>
        <p:blipFill>
          <a:blip r:embed="rId7"/>
          <a:stretch>
            <a:fillRect/>
          </a:stretch>
        </p:blipFill>
        <p:spPr>
          <a:xfrm>
            <a:off x="0" y="0"/>
            <a:ext cx="9144000" cy="6858000"/>
          </a:xfrm>
          <a:prstGeom prst="rect">
            <a:avLst/>
          </a:prstGeom>
        </p:spPr>
      </p:pic>
      <p:sp>
        <p:nvSpPr>
          <p:cNvPr id="2" name="Titel 1"/>
          <p:cNvSpPr>
            <a:spLocks noGrp="1"/>
          </p:cNvSpPr>
          <p:nvPr>
            <p:ph type="title"/>
          </p:nvPr>
        </p:nvSpPr>
        <p:spPr>
          <a:xfrm>
            <a:off x="4806624" y="293808"/>
            <a:ext cx="3996000" cy="5688000"/>
          </a:xfrm>
        </p:spPr>
        <p:txBody>
          <a:bodyPr/>
          <a:lstStyle/>
          <a:p>
            <a:pPr algn="ctr"/>
            <a:r>
              <a:rPr lang="nl-NL" dirty="0"/>
              <a:t>NOVA CAMPUS HAARLEM</a:t>
            </a:r>
          </a:p>
        </p:txBody>
      </p:sp>
      <p:sp>
        <p:nvSpPr>
          <p:cNvPr id="24" name="Rond hoek zelfde zijde rechthoek 8">
            <a:extLst>
              <a:ext uri="{FF2B5EF4-FFF2-40B4-BE49-F238E27FC236}">
                <a16:creationId xmlns:a16="http://schemas.microsoft.com/office/drawing/2014/main" id="{359AA757-9F63-4CCF-AFEC-C3DC079AC030}"/>
              </a:ext>
            </a:extLst>
          </p:cNvPr>
          <p:cNvSpPr/>
          <p:nvPr>
            <p:custDataLst>
              <p:tags r:id="rId3"/>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29" name="Afbeelding 28">
            <a:extLst>
              <a:ext uri="{FF2B5EF4-FFF2-40B4-BE49-F238E27FC236}">
                <a16:creationId xmlns:a16="http://schemas.microsoft.com/office/drawing/2014/main" id="{3CB9C01E-BD49-4C9C-B820-569E72D8760D}"/>
              </a:ext>
            </a:extLst>
          </p:cNvPr>
          <p:cNvPicPr>
            <a:picLocks/>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pic>
        <p:nvPicPr>
          <p:cNvPr id="6" name="Afbeelding 5">
            <a:extLst>
              <a:ext uri="{FF2B5EF4-FFF2-40B4-BE49-F238E27FC236}">
                <a16:creationId xmlns:a16="http://schemas.microsoft.com/office/drawing/2014/main" id="{4814FB6B-2F6F-41F3-9052-73FD96938B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Tree>
    <p:custDataLst>
      <p:tags r:id="rId1"/>
    </p:custDataLst>
    <p:extLst>
      <p:ext uri="{BB962C8B-B14F-4D97-AF65-F5344CB8AC3E}">
        <p14:creationId xmlns:p14="http://schemas.microsoft.com/office/powerpoint/2010/main" val="2817853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innen, plafond, vloer, stoel&#10;&#10;Automatisch gegenereerde beschrijving">
            <a:extLst>
              <a:ext uri="{FF2B5EF4-FFF2-40B4-BE49-F238E27FC236}">
                <a16:creationId xmlns:a16="http://schemas.microsoft.com/office/drawing/2014/main" id="{CC97A329-8BED-43D8-8720-A87C9FC58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951" y="2333489"/>
            <a:ext cx="3789545" cy="2338684"/>
          </a:xfrm>
          <a:prstGeom prst="rect">
            <a:avLst/>
          </a:prstGeom>
        </p:spPr>
      </p:pic>
      <p:pic>
        <p:nvPicPr>
          <p:cNvPr id="5" name="Afbeelding 4">
            <a:extLst>
              <a:ext uri="{FF2B5EF4-FFF2-40B4-BE49-F238E27FC236}">
                <a16:creationId xmlns:a16="http://schemas.microsoft.com/office/drawing/2014/main" id="{FCECAB24-A268-425B-AED5-69D2BC34B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2" name="Tekstvak 1">
            <a:extLst>
              <a:ext uri="{FF2B5EF4-FFF2-40B4-BE49-F238E27FC236}">
                <a16:creationId xmlns:a16="http://schemas.microsoft.com/office/drawing/2014/main" id="{9622EEE3-7BBF-6228-97ED-D7FA5A3D2C4B}"/>
              </a:ext>
            </a:extLst>
          </p:cNvPr>
          <p:cNvSpPr txBox="1"/>
          <p:nvPr/>
        </p:nvSpPr>
        <p:spPr>
          <a:xfrm>
            <a:off x="4174242" y="3479714"/>
            <a:ext cx="4969758" cy="646331"/>
          </a:xfrm>
          <a:prstGeom prst="rect">
            <a:avLst/>
          </a:prstGeom>
          <a:noFill/>
        </p:spPr>
        <p:txBody>
          <a:bodyPr wrap="none" rtlCol="0">
            <a:spAutoFit/>
          </a:bodyPr>
          <a:lstStyle/>
          <a:p>
            <a:r>
              <a:rPr lang="nl-NL" dirty="0">
                <a:latin typeface="Copperplate Gothic Bold" panose="020E0705020206020404" pitchFamily="34" charset="0"/>
              </a:rPr>
              <a:t>1. Voorstellen docenten en coaches</a:t>
            </a:r>
          </a:p>
          <a:p>
            <a:endParaRPr lang="nl-NL" dirty="0">
              <a:latin typeface="Copperplate Gothic Bold" panose="020E0705020206020404" pitchFamily="34" charset="0"/>
            </a:endParaRPr>
          </a:p>
        </p:txBody>
      </p:sp>
      <p:sp>
        <p:nvSpPr>
          <p:cNvPr id="3" name="Tekstvak 2">
            <a:extLst>
              <a:ext uri="{FF2B5EF4-FFF2-40B4-BE49-F238E27FC236}">
                <a16:creationId xmlns:a16="http://schemas.microsoft.com/office/drawing/2014/main" id="{4D1BBB0B-6A2F-435D-DAD7-2358F36D54BA}"/>
              </a:ext>
            </a:extLst>
          </p:cNvPr>
          <p:cNvSpPr txBox="1"/>
          <p:nvPr/>
        </p:nvSpPr>
        <p:spPr>
          <a:xfrm>
            <a:off x="4174242" y="2782669"/>
            <a:ext cx="3619581" cy="646331"/>
          </a:xfrm>
          <a:prstGeom prst="rect">
            <a:avLst/>
          </a:prstGeom>
          <a:noFill/>
        </p:spPr>
        <p:txBody>
          <a:bodyPr wrap="none" rtlCol="0">
            <a:spAutoFit/>
          </a:bodyPr>
          <a:lstStyle/>
          <a:p>
            <a:r>
              <a:rPr lang="nl-NL" dirty="0">
                <a:latin typeface="Copperplate Gothic Bold" panose="020E0705020206020404" pitchFamily="34" charset="0"/>
              </a:rPr>
              <a:t>2. Wat is Business School?</a:t>
            </a:r>
          </a:p>
          <a:p>
            <a:endParaRPr lang="nl-NL" dirty="0"/>
          </a:p>
        </p:txBody>
      </p:sp>
    </p:spTree>
    <p:custDataLst>
      <p:tags r:id="rId1"/>
    </p:custDataLst>
    <p:extLst>
      <p:ext uri="{BB962C8B-B14F-4D97-AF65-F5344CB8AC3E}">
        <p14:creationId xmlns:p14="http://schemas.microsoft.com/office/powerpoint/2010/main" val="118505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1996" y="803724"/>
            <a:ext cx="6048000" cy="900000"/>
          </a:xfrm>
        </p:spPr>
        <p:txBody>
          <a:bodyPr>
            <a:normAutofit/>
          </a:bodyPr>
          <a:lstStyle/>
          <a:p>
            <a:r>
              <a:rPr lang="nl-NL" dirty="0">
                <a:latin typeface="Copperplate Gothic Bold" panose="020E0705020206020404" pitchFamily="34" charset="0"/>
              </a:rPr>
              <a:t>Wie is wie</a:t>
            </a:r>
          </a:p>
        </p:txBody>
      </p:sp>
      <p:sp>
        <p:nvSpPr>
          <p:cNvPr id="4" name="Tijdelijke aanduiding voor tekst 3"/>
          <p:cNvSpPr>
            <a:spLocks noGrp="1"/>
          </p:cNvSpPr>
          <p:nvPr>
            <p:ph type="body" sz="quarter" idx="10"/>
          </p:nvPr>
        </p:nvSpPr>
        <p:spPr>
          <a:xfrm>
            <a:off x="2630174" y="1703724"/>
            <a:ext cx="6369987" cy="4428000"/>
          </a:xfrm>
        </p:spPr>
        <p:txBody>
          <a:bodyPr>
            <a:normAutofit/>
          </a:bodyPr>
          <a:lstStyle/>
          <a:p>
            <a:pPr marL="285750" indent="-285750">
              <a:buFont typeface="Arial" panose="020B0604020202020204" pitchFamily="34" charset="0"/>
              <a:buChar char="•"/>
            </a:pPr>
            <a:r>
              <a:rPr lang="nl-NL" sz="1600" dirty="0">
                <a:latin typeface="Copperplate Gothic Bold" panose="020E0705020206020404" pitchFamily="34" charset="0"/>
              </a:rPr>
              <a:t>Mevrouw </a:t>
            </a:r>
            <a:r>
              <a:rPr lang="nl-NL" sz="1600" dirty="0" err="1">
                <a:latin typeface="Copperplate Gothic Bold" panose="020E0705020206020404" pitchFamily="34" charset="0"/>
              </a:rPr>
              <a:t>Biermann</a:t>
            </a:r>
            <a:endParaRPr lang="nl-NL" sz="1600" dirty="0">
              <a:latin typeface="Copperplate Gothic Bold" panose="020E0705020206020404" pitchFamily="34" charset="0"/>
            </a:endParaRPr>
          </a:p>
          <a:p>
            <a:pPr marL="2800350" lvl="5" indent="-285750"/>
            <a:r>
              <a:rPr lang="nl-NL" sz="1600" dirty="0">
                <a:latin typeface="Copperplate Gothic Bold" panose="020E0705020206020404" pitchFamily="34" charset="0"/>
              </a:rPr>
              <a:t>Docent + Coach</a:t>
            </a:r>
          </a:p>
          <a:p>
            <a:pPr marL="285750" indent="-285750">
              <a:buFont typeface="Arial" panose="020B0604020202020204" pitchFamily="34" charset="0"/>
              <a:buChar char="•"/>
            </a:pPr>
            <a:endParaRPr lang="nl-NL" sz="1600" dirty="0">
              <a:latin typeface="Copperplate Gothic Bold" panose="020E0705020206020404" pitchFamily="34" charset="0"/>
            </a:endParaRPr>
          </a:p>
          <a:p>
            <a:pPr marL="285750" indent="-285750">
              <a:buFont typeface="Arial" panose="020B0604020202020204" pitchFamily="34" charset="0"/>
              <a:buChar char="•"/>
            </a:pPr>
            <a:r>
              <a:rPr lang="nl-NL" sz="1600" dirty="0">
                <a:latin typeface="Copperplate Gothic Bold" panose="020E0705020206020404" pitchFamily="34" charset="0"/>
              </a:rPr>
              <a:t>Mevrouw Jonker</a:t>
            </a:r>
          </a:p>
          <a:p>
            <a:pPr marL="2800350" lvl="5" indent="-285750"/>
            <a:r>
              <a:rPr lang="nl-NL" sz="1600" dirty="0">
                <a:latin typeface="Copperplate Gothic Bold" panose="020E0705020206020404" pitchFamily="34" charset="0"/>
              </a:rPr>
              <a:t>Docent + Coach</a:t>
            </a:r>
          </a:p>
          <a:p>
            <a:pPr marL="285750" indent="-285750">
              <a:buFont typeface="Arial" panose="020B0604020202020204" pitchFamily="34" charset="0"/>
              <a:buChar char="•"/>
            </a:pPr>
            <a:endParaRPr lang="nl-NL" sz="1600" dirty="0">
              <a:latin typeface="Copperplate Gothic Bold" panose="020E0705020206020404" pitchFamily="34" charset="0"/>
            </a:endParaRPr>
          </a:p>
          <a:p>
            <a:pPr marL="285750" indent="-285750">
              <a:buFont typeface="Arial" panose="020B0604020202020204" pitchFamily="34" charset="0"/>
              <a:buChar char="•"/>
            </a:pPr>
            <a:r>
              <a:rPr lang="nl-NL" sz="1600" dirty="0">
                <a:latin typeface="Copperplate Gothic Bold" panose="020E0705020206020404" pitchFamily="34" charset="0"/>
              </a:rPr>
              <a:t>Mevrouw Renses</a:t>
            </a:r>
          </a:p>
          <a:p>
            <a:pPr marL="2800350" lvl="5" indent="-285750"/>
            <a:r>
              <a:rPr lang="nl-NL" sz="1600" dirty="0">
                <a:latin typeface="Copperplate Gothic Bold" panose="020E0705020206020404" pitchFamily="34" charset="0"/>
              </a:rPr>
              <a:t>Docent + Coach </a:t>
            </a:r>
          </a:p>
          <a:p>
            <a:pPr marL="2800350" lvl="5" indent="-285750"/>
            <a:r>
              <a:rPr lang="nl-NL" sz="1600" dirty="0">
                <a:latin typeface="Copperplate Gothic Bold" panose="020E0705020206020404" pitchFamily="34" charset="0"/>
              </a:rPr>
              <a:t>Scrum deskundige</a:t>
            </a:r>
          </a:p>
          <a:p>
            <a:pPr marL="285750" indent="-285750">
              <a:buFont typeface="Arial" panose="020B0604020202020204" pitchFamily="34" charset="0"/>
              <a:buChar char="•"/>
            </a:pPr>
            <a:endParaRPr lang="nl-NL" sz="1600" dirty="0">
              <a:latin typeface="Copperplate Gothic Bold" panose="020E0705020206020404" pitchFamily="34" charset="0"/>
            </a:endParaRPr>
          </a:p>
          <a:p>
            <a:pPr marL="285750" indent="-285750">
              <a:buFont typeface="Arial" panose="020B0604020202020204" pitchFamily="34" charset="0"/>
              <a:buChar char="•"/>
            </a:pPr>
            <a:r>
              <a:rPr lang="nl-NL" sz="1600" dirty="0">
                <a:latin typeface="Copperplate Gothic Bold" panose="020E0705020206020404" pitchFamily="34" charset="0"/>
              </a:rPr>
              <a:t>De heer Weijens</a:t>
            </a:r>
          </a:p>
          <a:p>
            <a:pPr marL="2800350" lvl="5" indent="-285750"/>
            <a:r>
              <a:rPr lang="nl-NL" sz="1600" dirty="0">
                <a:latin typeface="Copperplate Gothic Bold" panose="020E0705020206020404" pitchFamily="34" charset="0"/>
              </a:rPr>
              <a:t>Docent + Coach</a:t>
            </a:r>
          </a:p>
          <a:p>
            <a:pPr marL="2800350" lvl="5" indent="-285750"/>
            <a:r>
              <a:rPr lang="nl-NL" sz="1600" dirty="0" err="1">
                <a:latin typeface="Copperplate Gothic Bold" panose="020E0705020206020404" pitchFamily="34" charset="0"/>
              </a:rPr>
              <a:t>LeerJaarCoördinator</a:t>
            </a:r>
            <a:r>
              <a:rPr lang="nl-NL" sz="1600" dirty="0">
                <a:latin typeface="Copperplate Gothic Bold" panose="020E0705020206020404" pitchFamily="34" charset="0"/>
              </a:rPr>
              <a:t> (LJC)</a:t>
            </a:r>
          </a:p>
          <a:p>
            <a:pPr marL="2800350" lvl="5" indent="-285750"/>
            <a:endParaRPr lang="nl-NL" sz="1600" dirty="0">
              <a:latin typeface="Copperplate Gothic Bold" panose="020E0705020206020404" pitchFamily="34" charset="0"/>
            </a:endParaRPr>
          </a:p>
          <a:p>
            <a:pPr marL="285750" indent="-285750">
              <a:buFont typeface="Arial" panose="020B0604020202020204" pitchFamily="34" charset="0"/>
              <a:buChar char="•"/>
            </a:pPr>
            <a:r>
              <a:rPr lang="nl-NL" sz="1600" dirty="0">
                <a:latin typeface="Copperplate Gothic Bold" panose="020E0705020206020404" pitchFamily="34" charset="0"/>
              </a:rPr>
              <a:t>Andere aanwezige docenten</a:t>
            </a:r>
          </a:p>
        </p:txBody>
      </p:sp>
      <p:pic>
        <p:nvPicPr>
          <p:cNvPr id="3" name="Afbeelding 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0" y="0"/>
            <a:ext cx="2286000" cy="6858000"/>
          </a:xfrm>
          <a:prstGeom prst="rect">
            <a:avLst/>
          </a:prstGeom>
        </p:spPr>
      </p:pic>
      <p:sp>
        <p:nvSpPr>
          <p:cNvPr id="69" name="Rond hoek zelfde zijde rechthoek 9">
            <a:extLst>
              <a:ext uri="{FF2B5EF4-FFF2-40B4-BE49-F238E27FC236}">
                <a16:creationId xmlns:a16="http://schemas.microsoft.com/office/drawing/2014/main" id="{7C6763DC-21CF-4A26-90CD-8037F13BB61F}"/>
              </a:ext>
            </a:extLst>
          </p:cNvPr>
          <p:cNvSpPr/>
          <p:nvPr>
            <p:custDataLst>
              <p:tags r:id="rId3"/>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0" name="Afgeronde rechthoek 15">
            <a:extLst>
              <a:ext uri="{FF2B5EF4-FFF2-40B4-BE49-F238E27FC236}">
                <a16:creationId xmlns:a16="http://schemas.microsoft.com/office/drawing/2014/main" id="{C2F058EC-9B6D-4A32-94D9-9A03C58AC77B}"/>
              </a:ext>
            </a:extLst>
          </p:cNvPr>
          <p:cNvSpPr/>
          <p:nvPr>
            <p:custDataLst>
              <p:tags r:id="rId4"/>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77" name="Afbeelding 76">
            <a:extLst>
              <a:ext uri="{FF2B5EF4-FFF2-40B4-BE49-F238E27FC236}">
                <a16:creationId xmlns:a16="http://schemas.microsoft.com/office/drawing/2014/main" id="{9329B2E5-F5F2-490D-BC7B-B762B9834133}"/>
              </a:ext>
            </a:extLst>
          </p:cNvPr>
          <p:cNvPicPr>
            <a:picLocks/>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9" name="Afbeelding 8">
            <a:extLst>
              <a:ext uri="{FF2B5EF4-FFF2-40B4-BE49-F238E27FC236}">
                <a16:creationId xmlns:a16="http://schemas.microsoft.com/office/drawing/2014/main" id="{B756846E-3A9A-4004-A208-501BDAD044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6" name="Tijdelijke aanduiding voor dianummer 5">
            <a:extLst>
              <a:ext uri="{FF2B5EF4-FFF2-40B4-BE49-F238E27FC236}">
                <a16:creationId xmlns:a16="http://schemas.microsoft.com/office/drawing/2014/main" id="{C080FA9B-2FFF-4721-98DE-0EFCE117376D}"/>
              </a:ext>
            </a:extLst>
          </p:cNvPr>
          <p:cNvSpPr>
            <a:spLocks noGrp="1"/>
          </p:cNvSpPr>
          <p:nvPr>
            <p:ph type="sldNum" sz="quarter" idx="4"/>
          </p:nvPr>
        </p:nvSpPr>
        <p:spPr/>
        <p:txBody>
          <a:bodyPr/>
          <a:lstStyle/>
          <a:p>
            <a:fld id="{30C3927E-1E5A-4860-B5CC-C7CE437230F1}" type="slidenum">
              <a:rPr lang="nl-NL" smtClean="0"/>
              <a:pPr/>
              <a:t>5</a:t>
            </a:fld>
            <a:endParaRPr lang="nl-NL"/>
          </a:p>
        </p:txBody>
      </p:sp>
    </p:spTree>
    <p:custDataLst>
      <p:tags r:id="rId1"/>
    </p:custDataLst>
    <p:extLst>
      <p:ext uri="{BB962C8B-B14F-4D97-AF65-F5344CB8AC3E}">
        <p14:creationId xmlns:p14="http://schemas.microsoft.com/office/powerpoint/2010/main" val="35957867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 calcmode="lin" valueType="num">
                                      <p:cBhvr additive="base">
                                        <p:cTn id="5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 calcmode="lin" valueType="num">
                                      <p:cBhvr additive="base">
                                        <p:cTn id="5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2057400" y="304800"/>
            <a:ext cx="7086600" cy="1324000"/>
          </a:xfrm>
        </p:spPr>
        <p:txBody>
          <a:bodyPr>
            <a:normAutofit/>
          </a:bodyPr>
          <a:lstStyle/>
          <a:p>
            <a:r>
              <a:rPr lang="nl-NL" sz="3600">
                <a:latin typeface="Arial" pitchFamily="34" charset="0"/>
                <a:cs typeface="Arial" pitchFamily="34" charset="0"/>
              </a:rPr>
              <a:t>ROC Nova College</a:t>
            </a: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6153" name="Picture 6" descr="regiok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1714500"/>
            <a:ext cx="3429000"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4" name="Line 15"/>
          <p:cNvSpPr>
            <a:spLocks noChangeShapeType="1"/>
          </p:cNvSpPr>
          <p:nvPr/>
        </p:nvSpPr>
        <p:spPr bwMode="auto">
          <a:xfrm flipH="1" flipV="1">
            <a:off x="3995738" y="2141538"/>
            <a:ext cx="1647825" cy="1430337"/>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nl-NL"/>
          </a:p>
        </p:txBody>
      </p:sp>
      <p:sp>
        <p:nvSpPr>
          <p:cNvPr id="6155" name="Line 15"/>
          <p:cNvSpPr>
            <a:spLocks noChangeShapeType="1"/>
          </p:cNvSpPr>
          <p:nvPr/>
        </p:nvSpPr>
        <p:spPr bwMode="auto">
          <a:xfrm flipH="1">
            <a:off x="3571875" y="3857625"/>
            <a:ext cx="2071688" cy="214313"/>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nl-NL"/>
          </a:p>
        </p:txBody>
      </p:sp>
      <p:sp>
        <p:nvSpPr>
          <p:cNvPr id="6156" name="Line 15"/>
          <p:cNvSpPr>
            <a:spLocks noChangeShapeType="1"/>
          </p:cNvSpPr>
          <p:nvPr/>
        </p:nvSpPr>
        <p:spPr bwMode="auto">
          <a:xfrm flipH="1">
            <a:off x="4367213" y="4000500"/>
            <a:ext cx="1419225" cy="1938338"/>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nl-NL"/>
          </a:p>
        </p:txBody>
      </p:sp>
      <p:sp>
        <p:nvSpPr>
          <p:cNvPr id="15" name="Titel 1">
            <a:extLst>
              <a:ext uri="{FF2B5EF4-FFF2-40B4-BE49-F238E27FC236}">
                <a16:creationId xmlns:a16="http://schemas.microsoft.com/office/drawing/2014/main" id="{A761305A-37DB-4DA8-B3A6-4E7DACC1540E}"/>
              </a:ext>
            </a:extLst>
          </p:cNvPr>
          <p:cNvSpPr txBox="1">
            <a:spLocks/>
          </p:cNvSpPr>
          <p:nvPr/>
        </p:nvSpPr>
        <p:spPr>
          <a:xfrm>
            <a:off x="6029704" y="3429000"/>
            <a:ext cx="3895349" cy="900000"/>
          </a:xfrm>
          <a:prstGeom prst="rect">
            <a:avLst/>
          </a:prstGeom>
        </p:spPr>
        <p:txBody>
          <a:bodyPr vert="horz" lIns="0" tIns="0" rIns="0" bIns="0" rtlCol="0" anchor="t" anchorCtr="0">
            <a:normAutofit lnSpcReduction="10000"/>
          </a:bodyPr>
          <a:lstStyle>
            <a:lvl1pPr algn="l" defTabSz="914400" rtl="0" eaLnBrk="1" latinLnBrk="0" hangingPunct="1">
              <a:lnSpc>
                <a:spcPct val="100000"/>
              </a:lnSpc>
              <a:spcBef>
                <a:spcPct val="0"/>
              </a:spcBef>
              <a:spcAft>
                <a:spcPts val="4800"/>
              </a:spcAft>
              <a:buNone/>
              <a:defRPr sz="3000" b="1" kern="1200">
                <a:solidFill>
                  <a:srgbClr val="1B2E7E"/>
                </a:solidFill>
                <a:latin typeface="Arial" panose="020B0604020202020204" pitchFamily="34" charset="0"/>
                <a:ea typeface="+mj-ea"/>
                <a:cs typeface="Arial" panose="020B0604020202020204" pitchFamily="34" charset="0"/>
              </a:defRPr>
            </a:lvl1pPr>
          </a:lstStyle>
          <a:p>
            <a:r>
              <a:rPr lang="nl-NL" dirty="0"/>
              <a:t>Economische opleidingen</a:t>
            </a:r>
          </a:p>
        </p:txBody>
      </p:sp>
      <p:pic>
        <p:nvPicPr>
          <p:cNvPr id="24" name="Afbeelding 23">
            <a:extLst>
              <a:ext uri="{FF2B5EF4-FFF2-40B4-BE49-F238E27FC236}">
                <a16:creationId xmlns:a16="http://schemas.microsoft.com/office/drawing/2014/main" id="{CD6FEA14-DDFE-4DBA-8B3C-7DD13ABF0510}"/>
              </a:ext>
            </a:extLst>
          </p:cNvPr>
          <p:cNvPicPr>
            <a:picLocks/>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1" name="Afbeelding 10">
            <a:extLst>
              <a:ext uri="{FF2B5EF4-FFF2-40B4-BE49-F238E27FC236}">
                <a16:creationId xmlns:a16="http://schemas.microsoft.com/office/drawing/2014/main" id="{9884A1AC-62A2-4EF8-8AD2-B12DD2EEB9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Tree>
    <p:custDataLst>
      <p:tags r:id="rId1"/>
    </p:custDataLst>
    <p:extLst>
      <p:ext uri="{BB962C8B-B14F-4D97-AF65-F5344CB8AC3E}">
        <p14:creationId xmlns:p14="http://schemas.microsoft.com/office/powerpoint/2010/main" val="2938010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18" descr="vervolg02.jpg"/>
          <p:cNvPicPr>
            <a:picLocks/>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12700"/>
            <a:ext cx="178435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el 4"/>
          <p:cNvSpPr>
            <a:spLocks noGrp="1"/>
          </p:cNvSpPr>
          <p:nvPr>
            <p:ph type="title"/>
            <p:custDataLst>
              <p:tags r:id="rId3"/>
            </p:custDataLst>
          </p:nvPr>
        </p:nvSpPr>
        <p:spPr>
          <a:xfrm>
            <a:off x="1965134" y="323850"/>
            <a:ext cx="4245354" cy="1324000"/>
          </a:xfrm>
        </p:spPr>
        <p:txBody>
          <a:bodyPr>
            <a:normAutofit/>
          </a:bodyPr>
          <a:lstStyle/>
          <a:p>
            <a:r>
              <a:rPr lang="nl-NL" sz="3200" dirty="0"/>
              <a:t>MARKETING EN EVENEMENTEN</a:t>
            </a:r>
            <a:endParaRPr lang="nl-NL" sz="3600" dirty="0">
              <a:latin typeface="Arial" pitchFamily="34" charset="0"/>
              <a:cs typeface="Arial" pitchFamily="34" charset="0"/>
            </a:endParaRPr>
          </a:p>
        </p:txBody>
      </p:sp>
      <p:sp>
        <p:nvSpPr>
          <p:cNvPr id="9" name="Rechthoek 8"/>
          <p:cNvSpPr/>
          <p:nvPr>
            <p:custDataLst>
              <p:tags r:id="rId4"/>
            </p:custDataLst>
          </p:nvPr>
        </p:nvSpPr>
        <p:spPr>
          <a:xfrm>
            <a:off x="0" y="4749800"/>
            <a:ext cx="1676400"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6153" name="Picture 6" descr="regiok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1714500"/>
            <a:ext cx="3429000"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5" name="Line 15"/>
          <p:cNvSpPr>
            <a:spLocks noChangeShapeType="1"/>
          </p:cNvSpPr>
          <p:nvPr/>
        </p:nvSpPr>
        <p:spPr bwMode="auto">
          <a:xfrm flipH="1">
            <a:off x="3730371" y="3952801"/>
            <a:ext cx="2071688" cy="214313"/>
          </a:xfrm>
          <a:prstGeom prst="line">
            <a:avLst/>
          </a:prstGeom>
          <a:ln>
            <a:headEnd/>
            <a:tailEnd type="triangle" w="med" len="med"/>
          </a:ln>
          <a:extLst>
            <a:ext uri="{909E8E84-426E-40dd-AFC4-6F175D3DCCD1}">
              <a14:hiddenFill xmlns=""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txBody>
          <a:bodyPr/>
          <a:lstStyle/>
          <a:p>
            <a:endParaRPr lang="nl-NL"/>
          </a:p>
        </p:txBody>
      </p:sp>
      <p:sp>
        <p:nvSpPr>
          <p:cNvPr id="15" name="Titel 1">
            <a:extLst>
              <a:ext uri="{FF2B5EF4-FFF2-40B4-BE49-F238E27FC236}">
                <a16:creationId xmlns:a16="http://schemas.microsoft.com/office/drawing/2014/main" id="{EDA629FD-AA16-4378-BFD9-EAC4164E422F}"/>
              </a:ext>
            </a:extLst>
          </p:cNvPr>
          <p:cNvSpPr txBox="1">
            <a:spLocks/>
          </p:cNvSpPr>
          <p:nvPr/>
        </p:nvSpPr>
        <p:spPr>
          <a:xfrm>
            <a:off x="6029704" y="3429000"/>
            <a:ext cx="3895349" cy="900000"/>
          </a:xfrm>
          <a:prstGeom prst="rect">
            <a:avLst/>
          </a:prstGeom>
        </p:spPr>
        <p:txBody>
          <a:bodyPr vert="horz" lIns="0" tIns="0" rIns="0" bIns="0" rtlCol="0" anchor="t" anchorCtr="0">
            <a:normAutofit lnSpcReduction="10000"/>
          </a:bodyPr>
          <a:lstStyle>
            <a:lvl1pPr algn="l" defTabSz="914400" rtl="0" eaLnBrk="1" latinLnBrk="0" hangingPunct="1">
              <a:lnSpc>
                <a:spcPct val="100000"/>
              </a:lnSpc>
              <a:spcBef>
                <a:spcPct val="0"/>
              </a:spcBef>
              <a:spcAft>
                <a:spcPts val="4800"/>
              </a:spcAft>
              <a:buNone/>
              <a:defRPr sz="3000" b="1" kern="1200">
                <a:solidFill>
                  <a:srgbClr val="1B2E7E"/>
                </a:solidFill>
                <a:latin typeface="Arial" panose="020B0604020202020204" pitchFamily="34" charset="0"/>
                <a:ea typeface="+mj-ea"/>
                <a:cs typeface="Arial" panose="020B0604020202020204" pitchFamily="34" charset="0"/>
              </a:defRPr>
            </a:lvl1pPr>
          </a:lstStyle>
          <a:p>
            <a:r>
              <a:rPr lang="nl-NL" dirty="0"/>
              <a:t>Nova Campus Haarlem</a:t>
            </a:r>
          </a:p>
        </p:txBody>
      </p:sp>
      <p:pic>
        <p:nvPicPr>
          <p:cNvPr id="24" name="Afbeelding 23">
            <a:extLst>
              <a:ext uri="{FF2B5EF4-FFF2-40B4-BE49-F238E27FC236}">
                <a16:creationId xmlns:a16="http://schemas.microsoft.com/office/drawing/2014/main" id="{02F622B2-AEC8-4447-B7E3-8296B14F227B}"/>
              </a:ext>
            </a:extLst>
          </p:cNvPr>
          <p:cNvPicPr>
            <a:picLocks/>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0" y="5842000"/>
            <a:ext cx="1676400" cy="439692"/>
          </a:xfrm>
          <a:prstGeom prst="rect">
            <a:avLst/>
          </a:prstGeom>
        </p:spPr>
      </p:pic>
      <p:pic>
        <p:nvPicPr>
          <p:cNvPr id="10" name="Afbeelding 9">
            <a:extLst>
              <a:ext uri="{FF2B5EF4-FFF2-40B4-BE49-F238E27FC236}">
                <a16:creationId xmlns:a16="http://schemas.microsoft.com/office/drawing/2014/main" id="{D0C0D784-C531-45CB-B6B6-860F643B9E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Tree>
    <p:custDataLst>
      <p:tags r:id="rId1"/>
    </p:custDataLst>
    <p:extLst>
      <p:ext uri="{BB962C8B-B14F-4D97-AF65-F5344CB8AC3E}">
        <p14:creationId xmlns:p14="http://schemas.microsoft.com/office/powerpoint/2010/main" val="3899681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1724" y="0"/>
            <a:ext cx="6038920" cy="900000"/>
          </a:xfrm>
        </p:spPr>
        <p:txBody>
          <a:bodyPr/>
          <a:lstStyle/>
          <a:p>
            <a:r>
              <a:rPr lang="nl-NL">
                <a:latin typeface="Calibri" panose="020F0502020204030204" pitchFamily="34" charset="0"/>
                <a:cs typeface="Calibri" panose="020F0502020204030204" pitchFamily="34" charset="0"/>
              </a:rPr>
              <a:t>NOVA CAMPUS HAARLEM</a:t>
            </a:r>
          </a:p>
        </p:txBody>
      </p:sp>
      <p:pic>
        <p:nvPicPr>
          <p:cNvPr id="9" name="Tijdelijke aanduiding voor inhoud 8">
            <a:extLst>
              <a:ext uri="{FF2B5EF4-FFF2-40B4-BE49-F238E27FC236}">
                <a16:creationId xmlns:a16="http://schemas.microsoft.com/office/drawing/2014/main" id="{2280FF50-0318-4B61-8C2E-BC18FCC2025F}"/>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631723" y="450000"/>
            <a:ext cx="8048129" cy="6030000"/>
          </a:xfrm>
        </p:spPr>
      </p:pic>
      <p:sp>
        <p:nvSpPr>
          <p:cNvPr id="73" name="Rond hoek zelfde zijde rechthoek 10">
            <a:extLst>
              <a:ext uri="{FF2B5EF4-FFF2-40B4-BE49-F238E27FC236}">
                <a16:creationId xmlns:a16="http://schemas.microsoft.com/office/drawing/2014/main" id="{6D346D77-505B-4F8C-BA1C-E2F6A9C99417}"/>
              </a:ext>
            </a:extLst>
          </p:cNvPr>
          <p:cNvSpPr/>
          <p:nvPr>
            <p:custDataLst>
              <p:tags r:id="rId2"/>
            </p:custDataLst>
          </p:nvPr>
        </p:nvSpPr>
        <p:spPr>
          <a:xfrm rot="5400000">
            <a:off x="511200" y="5603904"/>
            <a:ext cx="564897" cy="1589532"/>
          </a:xfrm>
          <a:prstGeom prst="round2SameRect">
            <a:avLst>
              <a:gd name="adj1" fmla="val 20461"/>
              <a:gd name="adj2" fmla="val 0"/>
            </a:avLst>
          </a:prstGeom>
          <a:solidFill>
            <a:srgbClr val="1B2E7E"/>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4" name="Afgeronde rechthoek 11">
            <a:extLst>
              <a:ext uri="{FF2B5EF4-FFF2-40B4-BE49-F238E27FC236}">
                <a16:creationId xmlns:a16="http://schemas.microsoft.com/office/drawing/2014/main" id="{FE0610CC-765D-4D5C-975C-4C98B8C16609}"/>
              </a:ext>
            </a:extLst>
          </p:cNvPr>
          <p:cNvSpPr/>
          <p:nvPr>
            <p:custDataLst>
              <p:tags r:id="rId3"/>
            </p:custDataLst>
          </p:nvPr>
        </p:nvSpPr>
        <p:spPr>
          <a:xfrm>
            <a:off x="1795692" y="6163842"/>
            <a:ext cx="0" cy="468000"/>
          </a:xfrm>
          <a:prstGeom prst="roundRect">
            <a:avLst/>
          </a:prstGeom>
          <a:solidFill>
            <a:srgbClr val="1B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81" name="Afbeelding 80">
            <a:extLst>
              <a:ext uri="{FF2B5EF4-FFF2-40B4-BE49-F238E27FC236}">
                <a16:creationId xmlns:a16="http://schemas.microsoft.com/office/drawing/2014/main" id="{A21D60A3-18B2-44F0-B249-EE220DACB2FF}"/>
              </a:ext>
            </a:extLst>
          </p:cNvPr>
          <p:cNvPicPr>
            <a:picLocks/>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0" y="6120000"/>
            <a:ext cx="1454927" cy="565932"/>
          </a:xfrm>
          <a:prstGeom prst="rect">
            <a:avLst/>
          </a:prstGeom>
        </p:spPr>
      </p:pic>
      <p:pic>
        <p:nvPicPr>
          <p:cNvPr id="8" name="Afbeelding 7">
            <a:extLst>
              <a:ext uri="{FF2B5EF4-FFF2-40B4-BE49-F238E27FC236}">
                <a16:creationId xmlns:a16="http://schemas.microsoft.com/office/drawing/2014/main" id="{3DAB3462-F931-4893-9DE7-CAA9FD9DEF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4" name="Tijdelijke aanduiding voor dianummer 3">
            <a:extLst>
              <a:ext uri="{FF2B5EF4-FFF2-40B4-BE49-F238E27FC236}">
                <a16:creationId xmlns:a16="http://schemas.microsoft.com/office/drawing/2014/main" id="{C6726333-9698-4E91-9C75-3649D986475C}"/>
              </a:ext>
            </a:extLst>
          </p:cNvPr>
          <p:cNvSpPr>
            <a:spLocks noGrp="1"/>
          </p:cNvSpPr>
          <p:nvPr>
            <p:ph type="sldNum" sz="quarter" idx="4"/>
          </p:nvPr>
        </p:nvSpPr>
        <p:spPr/>
        <p:txBody>
          <a:bodyPr/>
          <a:lstStyle/>
          <a:p>
            <a:fld id="{30C3927E-1E5A-4860-B5CC-C7CE437230F1}" type="slidenum">
              <a:rPr lang="nl-NL" smtClean="0"/>
              <a:pPr/>
              <a:t>8</a:t>
            </a:fld>
            <a:endParaRPr lang="nl-NL"/>
          </a:p>
        </p:txBody>
      </p:sp>
    </p:spTree>
    <p:custDataLst>
      <p:tags r:id="rId1"/>
    </p:custDataLst>
    <p:extLst>
      <p:ext uri="{BB962C8B-B14F-4D97-AF65-F5344CB8AC3E}">
        <p14:creationId xmlns:p14="http://schemas.microsoft.com/office/powerpoint/2010/main" val="1747623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p:cNvPicPr>
          <p:nvPr>
            <p:custDataLst>
              <p:tags r:id="rId2"/>
            </p:custDataLst>
          </p:nvPr>
        </p:nvPicPr>
        <p:blipFill>
          <a:blip r:embed="rId7"/>
          <a:stretch>
            <a:fillRect/>
          </a:stretch>
        </p:blipFill>
        <p:spPr>
          <a:xfrm>
            <a:off x="0" y="0"/>
            <a:ext cx="9144000" cy="6858000"/>
          </a:xfrm>
          <a:prstGeom prst="rect">
            <a:avLst/>
          </a:prstGeom>
        </p:spPr>
      </p:pic>
      <p:sp>
        <p:nvSpPr>
          <p:cNvPr id="24" name="Rond hoek zelfde zijde rechthoek 8">
            <a:extLst>
              <a:ext uri="{FF2B5EF4-FFF2-40B4-BE49-F238E27FC236}">
                <a16:creationId xmlns:a16="http://schemas.microsoft.com/office/drawing/2014/main" id="{FFA2BA09-1CAA-495B-918F-7E756B8130D5}"/>
              </a:ext>
            </a:extLst>
          </p:cNvPr>
          <p:cNvSpPr/>
          <p:nvPr>
            <p:custDataLst>
              <p:tags r:id="rId3"/>
            </p:custDataLst>
          </p:nvPr>
        </p:nvSpPr>
        <p:spPr>
          <a:xfrm rot="5400000">
            <a:off x="511200" y="5603904"/>
            <a:ext cx="564897" cy="1589532"/>
          </a:xfrm>
          <a:prstGeom prst="round2SameRect">
            <a:avLst>
              <a:gd name="adj1" fmla="val 20461"/>
              <a:gd name="adj2" fmla="val 0"/>
            </a:avLst>
          </a:prstGeom>
          <a:solidFill>
            <a:srgbClr val="026F74"/>
          </a:solidFill>
          <a:ln>
            <a:noFill/>
          </a:ln>
          <a:effectLst>
            <a:outerShdw blurRad="50800" dist="12700" dir="6000000" sx="96000" sy="96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29" name="Afbeelding 28">
            <a:extLst>
              <a:ext uri="{FF2B5EF4-FFF2-40B4-BE49-F238E27FC236}">
                <a16:creationId xmlns:a16="http://schemas.microsoft.com/office/drawing/2014/main" id="{5D5D5A7A-1676-4716-80EA-6D235ADC2D90}"/>
              </a:ext>
            </a:extLst>
          </p:cNvPr>
          <p:cNvPicPr>
            <a:picLocks/>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0" y="6120000"/>
            <a:ext cx="2157712" cy="565932"/>
          </a:xfrm>
          <a:prstGeom prst="rect">
            <a:avLst/>
          </a:prstGeom>
        </p:spPr>
      </p:pic>
      <p:pic>
        <p:nvPicPr>
          <p:cNvPr id="6" name="Afbeelding 5">
            <a:extLst>
              <a:ext uri="{FF2B5EF4-FFF2-40B4-BE49-F238E27FC236}">
                <a16:creationId xmlns:a16="http://schemas.microsoft.com/office/drawing/2014/main" id="{EA7B2E97-8B91-45F9-868D-52900B2EE6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5923" y="-138066"/>
            <a:ext cx="3364584" cy="1726247"/>
          </a:xfrm>
          <a:prstGeom prst="rect">
            <a:avLst/>
          </a:prstGeom>
        </p:spPr>
      </p:pic>
      <p:sp>
        <p:nvSpPr>
          <p:cNvPr id="4" name="Titel 1">
            <a:extLst>
              <a:ext uri="{FF2B5EF4-FFF2-40B4-BE49-F238E27FC236}">
                <a16:creationId xmlns:a16="http://schemas.microsoft.com/office/drawing/2014/main" id="{043EB894-0C12-CF03-B5F7-89BF290E4FFF}"/>
              </a:ext>
            </a:extLst>
          </p:cNvPr>
          <p:cNvSpPr txBox="1">
            <a:spLocks/>
          </p:cNvSpPr>
          <p:nvPr/>
        </p:nvSpPr>
        <p:spPr>
          <a:xfrm>
            <a:off x="3832263" y="1499412"/>
            <a:ext cx="4592812" cy="900000"/>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spcAft>
                <a:spcPts val="5000"/>
              </a:spcAft>
              <a:buNone/>
              <a:defRPr sz="3800" b="1" kern="1200">
                <a:solidFill>
                  <a:schemeClr val="bg1"/>
                </a:solidFill>
                <a:latin typeface="Arial" panose="020B0604020202020204" pitchFamily="34" charset="0"/>
                <a:ea typeface="+mj-ea"/>
                <a:cs typeface="Arial" panose="020B0604020202020204" pitchFamily="34" charset="0"/>
              </a:defRPr>
            </a:lvl1pPr>
          </a:lstStyle>
          <a:p>
            <a:endParaRPr lang="nl-NL" dirty="0">
              <a:latin typeface="Copperplate Gothic Bold" panose="020E0705020206020404" pitchFamily="34" charset="0"/>
            </a:endParaRPr>
          </a:p>
        </p:txBody>
      </p:sp>
      <p:sp>
        <p:nvSpPr>
          <p:cNvPr id="7" name="Titel 6">
            <a:extLst>
              <a:ext uri="{FF2B5EF4-FFF2-40B4-BE49-F238E27FC236}">
                <a16:creationId xmlns:a16="http://schemas.microsoft.com/office/drawing/2014/main" id="{7F2F8F5B-321D-1AE0-3D39-1AD7244DEDA7}"/>
              </a:ext>
            </a:extLst>
          </p:cNvPr>
          <p:cNvSpPr>
            <a:spLocks noGrp="1"/>
          </p:cNvSpPr>
          <p:nvPr>
            <p:ph type="title"/>
          </p:nvPr>
        </p:nvSpPr>
        <p:spPr/>
        <p:txBody>
          <a:bodyPr/>
          <a:lstStyle/>
          <a:p>
            <a:r>
              <a:rPr lang="nl-NL" dirty="0">
                <a:latin typeface="Copperplate Gothic Bold" panose="020E0705020206020404" pitchFamily="34" charset="0"/>
              </a:rPr>
              <a:t>Hoe ziet de opleiding eruit?</a:t>
            </a:r>
            <a:br>
              <a:rPr lang="nl-NL" dirty="0">
                <a:latin typeface="Copperplate Gothic Bold" panose="020E0705020206020404" pitchFamily="34" charset="0"/>
              </a:rPr>
            </a:br>
            <a:endParaRPr lang="nl-NL" dirty="0"/>
          </a:p>
        </p:txBody>
      </p:sp>
    </p:spTree>
    <p:custDataLst>
      <p:tags r:id="rId1"/>
    </p:custDataLst>
    <p:extLst>
      <p:ext uri="{BB962C8B-B14F-4D97-AF65-F5344CB8AC3E}">
        <p14:creationId xmlns:p14="http://schemas.microsoft.com/office/powerpoint/2010/main" val="629590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UTEUR1EMAIL" val="t.koot@idbgroep.nl"/>
  <p:tag name="AUTEUR1FUNCTIE" val="Huisstijlprogrammeur"/>
  <p:tag name="SJABLOON" val="Standaard"/>
  <p:tag name="BEDRIJFID" val="74"/>
  <p:tag name="BEDRIJF" val="Dans en Theater"/>
  <p:tag name="TAAL" val="Nederlands"/>
  <p:tag name="TITELAUTEURS" val="0"/>
  <p:tag name="LAATSTEAFBEELDING" val="DansEnTheater_ViewOffice.jpg"/>
  <p:tag name="AUTEUR2EMAIL" val=""/>
  <p:tag name="AUTEUR2FUNCTIE" val=""/>
  <p:tag name="AUTEUR3EMAIL" val=""/>
  <p:tag name="AUTEUR3FUNCTIE" val=""/>
  <p:tag name="BEELDENBANKAFBEELDING{4462749C-2D8D-4FAD-AF85-68634D95A35C}" val="DansTheater12.jpg"/>
  <p:tag name="DATUMTEKST" val="14-10-2021"/>
  <p:tag name="BEELDENBANKAFBEELDING{E116A469-4FB1-4130-925A-ECD621402DEC}" val="Bodine-van E-Zorg-2017_.jpg"/>
  <p:tag name="VIEWOFFICEVERSIE" val="2018.1.8.21446"/>
  <p:tag name="TITEL" val="MARKETING&amp; EVENEMENTENWAT IS DAT EIGENLIJK?"/>
</p:tagLst>
</file>

<file path=ppt/tags/tag10.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00.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01.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02.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03.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104.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05.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06.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07.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08.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09.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1.xml><?xml version="1.0" encoding="utf-8"?>
<p:tagLst xmlns:a="http://schemas.openxmlformats.org/drawingml/2006/main" xmlns:r="http://schemas.openxmlformats.org/officeDocument/2006/relationships" xmlns:p="http://schemas.openxmlformats.org/presentationml/2006/main">
  <p:tag name="KOPIEERNAARPRESENTATIE" val="1"/>
  <p:tag name="BEELDENBANK" val="{179D37FE-7B65-4F44-B1A2-51A5218982BD}"/>
  <p:tag name="LOCATIEAFBEELDINGEN" val="Beeldenbank\Corporate titelpagina\&lt;bedrijfsnaam&gt;"/>
</p:tagLst>
</file>

<file path=ppt/tags/tag110.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11.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12.xml><?xml version="1.0" encoding="utf-8"?>
<p:tagLst xmlns:a="http://schemas.openxmlformats.org/drawingml/2006/main" xmlns:r="http://schemas.openxmlformats.org/officeDocument/2006/relationships" xmlns:p="http://schemas.openxmlformats.org/presentationml/2006/main">
  <p:tag name="VIEWOFFICEVERSIE" val="2018.1.8.21446"/>
</p:tagLst>
</file>

<file path=ppt/tags/tag113.xml><?xml version="1.0" encoding="utf-8"?>
<p:tagLst xmlns:a="http://schemas.openxmlformats.org/drawingml/2006/main" xmlns:r="http://schemas.openxmlformats.org/officeDocument/2006/relationships" xmlns:p="http://schemas.openxmlformats.org/presentationml/2006/main">
  <p:tag name="BEELDENBANKAFBEELDING{4462749C-2D8D-4FAD-AF85-68634D95A35C}" val="C:\Program Files\DigiOffice\Programs\ViewOffice\Beeldenbank\Afsluitende pagina\Eindpagina.jpg"/>
  <p:tag name="KOPIEERNAARPRESENTATIE" val="1"/>
  <p:tag name="BEELDENBANK" val="{4462749C-2D8D-4FAD-AF85-68634D95A35C}"/>
  <p:tag name="LOCATIEAFBEELDINGEN" val="Beeldenbank\Afsluitende pagina\&lt;bedrijfsnaam&gt;"/>
  <p:tag name="AANTALNAARACHTEREN" val="4"/>
</p:tagLst>
</file>

<file path=ppt/tags/tag114.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15.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116.xml><?xml version="1.0" encoding="utf-8"?>
<p:tagLst xmlns:a="http://schemas.openxmlformats.org/drawingml/2006/main" xmlns:r="http://schemas.openxmlformats.org/officeDocument/2006/relationships" xmlns:p="http://schemas.openxmlformats.org/presentationml/2006/main">
  <p:tag name="VIEWOFFICEVERSIE" val="2018.1.8.21446"/>
</p:tagLst>
</file>

<file path=ppt/tags/tag117.xml><?xml version="1.0" encoding="utf-8"?>
<p:tagLst xmlns:a="http://schemas.openxmlformats.org/drawingml/2006/main" xmlns:r="http://schemas.openxmlformats.org/officeDocument/2006/relationships" xmlns:p="http://schemas.openxmlformats.org/presentationml/2006/main">
  <p:tag name="VIEWOFFICEVERSIE" val="2018.1.8.21446"/>
</p:tagLst>
</file>

<file path=ppt/tags/tag118.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119.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2.xml><?xml version="1.0" encoding="utf-8"?>
<p:tagLst xmlns:a="http://schemas.openxmlformats.org/drawingml/2006/main" xmlns:r="http://schemas.openxmlformats.org/officeDocument/2006/relationships" xmlns:p="http://schemas.openxmlformats.org/presentationml/2006/main">
  <p:tag name="TYPE" val="Plaats"/>
</p:tagLst>
</file>

<file path=ppt/tags/tag120.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21.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22.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23.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24.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125.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26.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27.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28.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29.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13.xml><?xml version="1.0" encoding="utf-8"?>
<p:tagLst xmlns:a="http://schemas.openxmlformats.org/drawingml/2006/main" xmlns:r="http://schemas.openxmlformats.org/officeDocument/2006/relationships" xmlns:p="http://schemas.openxmlformats.org/presentationml/2006/main">
  <p:tag name="TYPE" val="Auteurs"/>
</p:tagLst>
</file>

<file path=ppt/tags/tag130.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Vavo\Vavo_Lisa_2015.jpg"/>
</p:tagLst>
</file>

<file path=ppt/tags/tag131.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32.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33.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34.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35.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136.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37.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38.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39.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4.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40.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Vavo\Vavo_Lisa_2015.jpg"/>
</p:tagLst>
</file>

<file path=ppt/tags/tag141.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42.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143.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Vavo\Vavo_Lisa_2015.jpg"/>
</p:tagLst>
</file>

<file path=ppt/tags/tag144.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45.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46.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47.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148.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49.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5.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50.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51.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52.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153.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54.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55.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56.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57.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158.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59.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6.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60.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61.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62.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63.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164.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Vavo\Vavo_Lisa_2015.jpg"/>
</p:tagLst>
</file>

<file path=ppt/tags/tag165.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66.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67.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68.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169.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17.xml><?xml version="1.0" encoding="utf-8"?>
<p:tagLst xmlns:a="http://schemas.openxmlformats.org/drawingml/2006/main" xmlns:r="http://schemas.openxmlformats.org/officeDocument/2006/relationships" xmlns:p="http://schemas.openxmlformats.org/presentationml/2006/main">
  <p:tag name="KOPIEERNAARPRESENTATIE" val="1"/>
  <p:tag name="BEELDENBANK" val="{4462749C-2D8D-4FAD-AF85-68634D95A35C}"/>
  <p:tag name="LOCATIEAFBEELDINGEN" val="Beeldenbank\HoofdstukTitelKleur\&lt;bedrijfsnaam&gt;"/>
</p:tagLst>
</file>

<file path=ppt/tags/tag170.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71.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172.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173.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174.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ags/tag175.xml><?xml version="1.0" encoding="utf-8"?>
<p:tagLst xmlns:a="http://schemas.openxmlformats.org/drawingml/2006/main" xmlns:r="http://schemas.openxmlformats.org/officeDocument/2006/relationships" xmlns:p="http://schemas.openxmlformats.org/presentationml/2006/main">
  <p:tag name="ITEMLINKS" val="162"/>
  <p:tag name="ITEMTOP" val="24"/>
  <p:tag name="ITEMBREEDTE" val="522,5"/>
  <p:tag name="ITEMHOOGTE" val="84,1250381469727"/>
</p:tagLst>
</file>

<file path=ppt/tags/tag176.xml><?xml version="1.0" encoding="utf-8"?>
<p:tagLst xmlns:a="http://schemas.openxmlformats.org/drawingml/2006/main" xmlns:r="http://schemas.openxmlformats.org/officeDocument/2006/relationships" xmlns:p="http://schemas.openxmlformats.org/presentationml/2006/main">
  <p:tag name="TYPE" val="ExtraLogo"/>
  <p:tag name="NAAM" val="ExtraLogo"/>
  <p:tag name="ITEMLINKS" val="0"/>
  <p:tag name="ITEMTOP" val="374"/>
  <p:tag name="ITEMBREEDTE" val="132"/>
  <p:tag name="ITEMHOOGTE" val="72,1600036621094"/>
</p:tagLst>
</file>

<file path=ppt/tags/tag177.xml><?xml version="1.0" encoding="utf-8"?>
<p:tagLst xmlns:a="http://schemas.openxmlformats.org/drawingml/2006/main" xmlns:r="http://schemas.openxmlformats.org/officeDocument/2006/relationships" xmlns:p="http://schemas.openxmlformats.org/presentationml/2006/main">
  <p:tag name="TYPE" val="LogoVervolgDia"/>
  <p:tag name="NAAM" val="Logo"/>
  <p:tag name="ITEMLINKS" val="0"/>
  <p:tag name="ITEMTOP" val="460"/>
  <p:tag name="ITEMBREEDTE" val="132"/>
  <p:tag name="ITEMHOOGTE" val="54"/>
  <p:tag name="ORIGINELEAFMETINGEN" val="0;460;132;514"/>
</p:tagLst>
</file>

<file path=ppt/tags/tag18.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19.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2.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20.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21.xml><?xml version="1.0" encoding="utf-8"?>
<p:tagLst xmlns:a="http://schemas.openxmlformats.org/drawingml/2006/main" xmlns:r="http://schemas.openxmlformats.org/officeDocument/2006/relationships" xmlns:p="http://schemas.openxmlformats.org/presentationml/2006/main">
  <p:tag name="KOPIEERNAARPRESENTATIE" val="1"/>
  <p:tag name="AANTALNAARACHTEREN" val="4"/>
  <p:tag name="BEELDENBANK" val="{7A3D11F8-8C76-4E0D-B695-700719832111}"/>
  <p:tag name="LOCATIEAFBEELDINGEN" val="Beeldenbank\Domein titelpagina\&lt;bedrijfsnaam&gt;"/>
</p:tagLst>
</file>

<file path=ppt/tags/tag22.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23.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24.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25.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Lst>
</file>

<file path=ppt/tags/tag26.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27.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28.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29.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3.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30.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31.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32.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33.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34.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35.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36.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37.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38.xml><?xml version="1.0" encoding="utf-8"?>
<p:tagLst xmlns:a="http://schemas.openxmlformats.org/drawingml/2006/main" xmlns:r="http://schemas.openxmlformats.org/officeDocument/2006/relationships" xmlns:p="http://schemas.openxmlformats.org/presentationml/2006/main">
  <p:tag name="KOPIEERNAARPRESENTATIE" val="1"/>
  <p:tag name="BEELDENBANK" val="{4462749C-2D8D-4FAD-AF85-68634D95A35C}"/>
  <p:tag name="LOCATIEAFBEELDINGEN" val="Beeldenbank\Afsluitende pagina\&lt;bedrijfsnaam&gt;"/>
  <p:tag name="AANTALNAARACHTEREN" val="4"/>
</p:tagLst>
</file>

<file path=ppt/tags/tag39.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4.xml><?xml version="1.0" encoding="utf-8"?>
<p:tagLst xmlns:a="http://schemas.openxmlformats.org/drawingml/2006/main" xmlns:r="http://schemas.openxmlformats.org/officeDocument/2006/relationships" xmlns:p="http://schemas.openxmlformats.org/presentationml/2006/main">
  <p:tag name="BEELDENBANK" val="{BC3CB9A2-07FA-48A5-9692-A5A4569A22D6}"/>
  <p:tag name="LOCATIEAFBEELDINGEN" val="Beeldenbank\Openingsscherm\&lt;bedrijfsnaam&gt;"/>
  <p:tag name="KOPIEERNAARPRESENTATIE" val="1"/>
</p:tagLst>
</file>

<file path=ppt/tags/tag40.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41.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42.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43.xml><?xml version="1.0" encoding="utf-8"?>
<p:tagLst xmlns:a="http://schemas.openxmlformats.org/drawingml/2006/main" xmlns:r="http://schemas.openxmlformats.org/officeDocument/2006/relationships" xmlns:p="http://schemas.openxmlformats.org/presentationml/2006/main">
  <p:tag name="BEELDENBANK" val="{BC3CB9A2-07FA-48A5-9692-A5A4569A22D6}"/>
  <p:tag name="LOCATIEAFBEELDINGEN" val="Beeldenbank\Openingsscherm\&lt;bedrijfsnaam&gt;"/>
  <p:tag name="KOPIEERNAARPRESENTATIE" val="1"/>
</p:tagLst>
</file>

<file path=ppt/tags/tag44.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45.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46.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47.xml><?xml version="1.0" encoding="utf-8"?>
<p:tagLst xmlns:a="http://schemas.openxmlformats.org/drawingml/2006/main" xmlns:r="http://schemas.openxmlformats.org/officeDocument/2006/relationships" xmlns:p="http://schemas.openxmlformats.org/presentationml/2006/main">
  <p:tag name="KOPIEERNAARPRESENTATIE" val="1"/>
  <p:tag name="BEELDENBANK" val="{6716C20D-3D2C-4378-BA62-1FD507DDCE6B}"/>
  <p:tag name="LOCATIEAFBEELDINGEN" val="Beeldenbank\Welkom\&lt;bedrijfsnaam&gt;"/>
</p:tagLst>
</file>

<file path=ppt/tags/tag48.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49.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50.xml><?xml version="1.0" encoding="utf-8"?>
<p:tagLst xmlns:a="http://schemas.openxmlformats.org/drawingml/2006/main" xmlns:r="http://schemas.openxmlformats.org/officeDocument/2006/relationships" xmlns:p="http://schemas.openxmlformats.org/presentationml/2006/main">
  <p:tag name="KOPIEERNAARPRESENTATIE" val="1"/>
  <p:tag name="BEELDENBANK" val="{179D37FE-7B65-4F44-B1A2-51A5218982BD}"/>
  <p:tag name="LOCATIEAFBEELDINGEN" val="Beeldenbank\Corporate titelpagina\&lt;bedrijfsnaam&gt;"/>
</p:tagLst>
</file>

<file path=ppt/tags/tag51.xml><?xml version="1.0" encoding="utf-8"?>
<p:tagLst xmlns:a="http://schemas.openxmlformats.org/drawingml/2006/main" xmlns:r="http://schemas.openxmlformats.org/officeDocument/2006/relationships" xmlns:p="http://schemas.openxmlformats.org/presentationml/2006/main">
  <p:tag name="TYPE" val="Plaats"/>
</p:tagLst>
</file>

<file path=ppt/tags/tag52.xml><?xml version="1.0" encoding="utf-8"?>
<p:tagLst xmlns:a="http://schemas.openxmlformats.org/drawingml/2006/main" xmlns:r="http://schemas.openxmlformats.org/officeDocument/2006/relationships" xmlns:p="http://schemas.openxmlformats.org/presentationml/2006/main">
  <p:tag name="TYPE" val="Auteurs"/>
</p:tagLst>
</file>

<file path=ppt/tags/tag53.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54.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55.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56.xml><?xml version="1.0" encoding="utf-8"?>
<p:tagLst xmlns:a="http://schemas.openxmlformats.org/drawingml/2006/main" xmlns:r="http://schemas.openxmlformats.org/officeDocument/2006/relationships" xmlns:p="http://schemas.openxmlformats.org/presentationml/2006/main">
  <p:tag name="KOPIEERNAARPRESENTATIE" val="1"/>
  <p:tag name="BEELDENBANK" val="{4462749C-2D8D-4FAD-AF85-68634D95A35C}"/>
  <p:tag name="LOCATIEAFBEELDINGEN" val="Beeldenbank\HoofdstukTitelKleur\&lt;bedrijfsnaam&gt;"/>
</p:tagLst>
</file>

<file path=ppt/tags/tag57.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58.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59.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6.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60.xml><?xml version="1.0" encoding="utf-8"?>
<p:tagLst xmlns:a="http://schemas.openxmlformats.org/drawingml/2006/main" xmlns:r="http://schemas.openxmlformats.org/officeDocument/2006/relationships" xmlns:p="http://schemas.openxmlformats.org/presentationml/2006/main">
  <p:tag name="KOPIEERNAARPRESENTATIE" val="1"/>
  <p:tag name="AANTALNAARACHTEREN" val="4"/>
  <p:tag name="BEELDENBANK" val="{7A3D11F8-8C76-4E0D-B695-700719832111}"/>
  <p:tag name="LOCATIEAFBEELDINGEN" val="Beeldenbank\Domein titelpagina\&lt;bedrijfsnaam&gt;"/>
</p:tagLst>
</file>

<file path=ppt/tags/tag61.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62.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63.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64.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Lst>
</file>

<file path=ppt/tags/tag65.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66.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67.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68.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69.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7.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70.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71.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72.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73.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74.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75.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76.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77.xml><?xml version="1.0" encoding="utf-8"?>
<p:tagLst xmlns:a="http://schemas.openxmlformats.org/drawingml/2006/main" xmlns:r="http://schemas.openxmlformats.org/officeDocument/2006/relationships" xmlns:p="http://schemas.openxmlformats.org/presentationml/2006/main">
  <p:tag name="KOPIEERNAARPRESENTATIE" val="1"/>
  <p:tag name="BEELDENBANK" val="{4462749C-2D8D-4FAD-AF85-68634D95A35C}"/>
  <p:tag name="LOCATIEAFBEELDINGEN" val="Beeldenbank\Afsluitende pagina\&lt;bedrijfsnaam&gt;"/>
  <p:tag name="AANTALNAARACHTEREN" val="4"/>
</p:tagLst>
</file>

<file path=ppt/tags/tag78.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79.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8.xml><?xml version="1.0" encoding="utf-8"?>
<p:tagLst xmlns:a="http://schemas.openxmlformats.org/drawingml/2006/main" xmlns:r="http://schemas.openxmlformats.org/officeDocument/2006/relationships" xmlns:p="http://schemas.openxmlformats.org/presentationml/2006/main">
  <p:tag name="KOPIEERNAARPRESENTATIE" val="1"/>
  <p:tag name="BEELDENBANK" val="{6716C20D-3D2C-4378-BA62-1FD507DDCE6B}"/>
  <p:tag name="LOCATIEAFBEELDINGEN" val="Beeldenbank\Welkom\&lt;bedrijfsnaam&gt;"/>
</p:tagLst>
</file>

<file path=ppt/tags/tag80.xml><?xml version="1.0" encoding="utf-8"?>
<p:tagLst xmlns:a="http://schemas.openxmlformats.org/drawingml/2006/main" xmlns:r="http://schemas.openxmlformats.org/officeDocument/2006/relationships" xmlns:p="http://schemas.openxmlformats.org/presentationml/2006/main">
  <p:tag name="TYPE" val="PaginaNummer"/>
</p:tagLst>
</file>

<file path=ppt/tags/tag81.xml><?xml version="1.0" encoding="utf-8"?>
<p:tagLst xmlns:a="http://schemas.openxmlformats.org/drawingml/2006/main" xmlns:r="http://schemas.openxmlformats.org/officeDocument/2006/relationships" xmlns:p="http://schemas.openxmlformats.org/presentationml/2006/main">
  <p:tag name="BEELDENBANKAFBEELDING{BC3CB9A2-07FA-48A5-9692-A5A4569A22D6}" val="C:\Program Files\DigiOffice\Programs\ViewOffice\Beeldenbank\Openingsscherm\Welkom 1.jpg"/>
  <p:tag name="BEELDENBANK" val="{BC3CB9A2-07FA-48A5-9692-A5A4569A22D6}"/>
  <p:tag name="LOCATIEAFBEELDINGEN" val="Beeldenbank\Openingsscherm\&lt;bedrijfsnaam&gt;"/>
  <p:tag name="KOPIEERNAARPRESENTATIE" val="1"/>
</p:tagLst>
</file>

<file path=ppt/tags/tag82.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83.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84.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85.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86.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87.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88.xml><?xml version="1.0" encoding="utf-8"?>
<p:tagLst xmlns:a="http://schemas.openxmlformats.org/drawingml/2006/main" xmlns:r="http://schemas.openxmlformats.org/officeDocument/2006/relationships" xmlns:p="http://schemas.openxmlformats.org/presentationml/2006/main">
  <p:tag name="VIEWOFFICEVERSIE" val="2018.1.8.21446"/>
</p:tagLst>
</file>

<file path=ppt/tags/tag89.xml><?xml version="1.0" encoding="utf-8"?>
<p:tagLst xmlns:a="http://schemas.openxmlformats.org/drawingml/2006/main" xmlns:r="http://schemas.openxmlformats.org/officeDocument/2006/relationships" xmlns:p="http://schemas.openxmlformats.org/presentationml/2006/main">
  <p:tag name="BEELDENBANKAFBEELDING{4462749C-2D8D-4FAD-AF85-68634D95A35C}" val="C:\Program Files\DigiOffice\Programs\ViewOffice\Beeldenbank\Afsluitende pagina\Eindpagina.jpg"/>
  <p:tag name="KOPIEERNAARPRESENTATIE" val="1"/>
  <p:tag name="BEELDENBANK" val="{4462749C-2D8D-4FAD-AF85-68634D95A35C}"/>
  <p:tag name="LOCATIEAFBEELDINGEN" val="Beeldenbank\Afsluitende pagina\&lt;bedrijfsnaam&gt;"/>
  <p:tag name="AANTALNAARACHTEREN" val="4"/>
</p:tagLst>
</file>

<file path=ppt/tags/tag9.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90.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91.xml><?xml version="1.0" encoding="utf-8"?>
<p:tagLst xmlns:a="http://schemas.openxmlformats.org/drawingml/2006/main" xmlns:r="http://schemas.openxmlformats.org/officeDocument/2006/relationships" xmlns:p="http://schemas.openxmlformats.org/presentationml/2006/main">
  <p:tag name="TYPE" val="LogoVervolgDia"/>
  <p:tag name="KOPIEERNAARPRESENTATIE" val="1"/>
  <p:tag name="ORIGINELEAFMETINGEN" val="0;481,889770507812;169,898590087891;526,451354980469"/>
</p:tagLst>
</file>

<file path=ppt/tags/tag92.xml><?xml version="1.0" encoding="utf-8"?>
<p:tagLst xmlns:a="http://schemas.openxmlformats.org/drawingml/2006/main" xmlns:r="http://schemas.openxmlformats.org/officeDocument/2006/relationships" xmlns:p="http://schemas.openxmlformats.org/presentationml/2006/main">
  <p:tag name="VIEWOFFICEVERSIE" val="2018.1.8.21446"/>
</p:tagLst>
</file>

<file path=ppt/tags/tag93.xml><?xml version="1.0" encoding="utf-8"?>
<p:tagLst xmlns:a="http://schemas.openxmlformats.org/drawingml/2006/main" xmlns:r="http://schemas.openxmlformats.org/officeDocument/2006/relationships" xmlns:p="http://schemas.openxmlformats.org/presentationml/2006/main">
  <p:tag name="VIEWOFFICEVERSIE" val="2015.1.4.17515"/>
</p:tagLst>
</file>

<file path=ppt/tags/tag94.xml><?xml version="1.0" encoding="utf-8"?>
<p:tagLst xmlns:a="http://schemas.openxmlformats.org/drawingml/2006/main" xmlns:r="http://schemas.openxmlformats.org/officeDocument/2006/relationships" xmlns:p="http://schemas.openxmlformats.org/presentationml/2006/main">
  <p:tag name="KOPIEERNAARPRESENTATIE" val="1"/>
  <p:tag name="BEELDENBANK" val="{E116A469-4FB1-4130-925A-ECD621402DEC}"/>
  <p:tag name="LOCATIEAFBEELDINGEN" val="Beeldenbank\Tekstpagina\&lt;bedrijfsnaam&gt;"/>
  <p:tag name="ORIGINELEAFMETINGEN" val="0;0;180;540"/>
  <p:tag name="BEELDENBANKAFBEELDING{E116A469-4FB1-4130-925A-ECD621402DEC}" val="C:\Program Files\DigiOffice\Programs\ViewOffice\Beeldenbank\Tekstpagina\Marketing en Media\Media_Jenai_2015.jpg"/>
</p:tagLst>
</file>

<file path=ppt/tags/tag95.xml><?xml version="1.0" encoding="utf-8"?>
<p:tagLst xmlns:a="http://schemas.openxmlformats.org/drawingml/2006/main" xmlns:r="http://schemas.openxmlformats.org/officeDocument/2006/relationships" xmlns:p="http://schemas.openxmlformats.org/presentationml/2006/main">
  <p:tag name="KOPIEERNAARPRESENTATIE" val="1"/>
</p:tagLst>
</file>

<file path=ppt/tags/tag96.xml><?xml version="1.0" encoding="utf-8"?>
<p:tagLst xmlns:a="http://schemas.openxmlformats.org/drawingml/2006/main" xmlns:r="http://schemas.openxmlformats.org/officeDocument/2006/relationships" xmlns:p="http://schemas.openxmlformats.org/presentationml/2006/main">
  <p:tag name="RESIZEWITHLOGO" val="Logo"/>
  <p:tag name="KOPIEERNAARPRESENTATIE" val="1"/>
</p:tagLst>
</file>

<file path=ppt/tags/tag97.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0;481,889770507812;270,012054443359;526,451354980469"/>
</p:tagLst>
</file>

<file path=ppt/tags/tag98.xml><?xml version="1.0" encoding="utf-8"?>
<p:tagLst xmlns:a="http://schemas.openxmlformats.org/drawingml/2006/main" xmlns:r="http://schemas.openxmlformats.org/officeDocument/2006/relationships" xmlns:p="http://schemas.openxmlformats.org/presentationml/2006/main">
  <p:tag name="ONTWERP" val="Tekst"/>
  <p:tag name="VARIANT" val="Tekst"/>
  <p:tag name="ONTWERPVERSIEDATUM" val="39604,457962963"/>
  <p:tag name="VIEWOFFICEVERSIE" val="2008.3.1.0"/>
  <p:tag name="HUIDIGEACHTERGROND" val="vervolg02.jpg"/>
</p:tagLst>
</file>

<file path=ppt/tags/tag99.xml><?xml version="1.0" encoding="utf-8"?>
<p:tagLst xmlns:a="http://schemas.openxmlformats.org/drawingml/2006/main" xmlns:r="http://schemas.openxmlformats.org/officeDocument/2006/relationships" xmlns:p="http://schemas.openxmlformats.org/presentationml/2006/main">
  <p:tag name="BEELDENBANK1" val="Vasteafbeeldingen"/>
  <p:tag name="NAAM" val="VasteAfbeelding"/>
  <p:tag name="ITEMLINKS" val="0"/>
  <p:tag name="ITEMTOP" val="0"/>
  <p:tag name="ITEMBREEDTE" val="140,5"/>
  <p:tag name="ITEMHOOGTE" val="539,52001953125"/>
</p:tagLst>
</file>

<file path=ppt/theme/theme1.xml><?xml version="1.0" encoding="utf-8"?>
<a:theme xmlns:a="http://schemas.openxmlformats.org/drawingml/2006/main" name="Kantoorthema">
  <a:themeElements>
    <a:clrScheme name="Petrol">
      <a:dk1>
        <a:srgbClr val="000000"/>
      </a:dk1>
      <a:lt1>
        <a:srgbClr val="FFFFFF"/>
      </a:lt1>
      <a:dk2>
        <a:srgbClr val="F7921E"/>
      </a:dk2>
      <a:lt2>
        <a:srgbClr val="808080"/>
      </a:lt2>
      <a:accent1>
        <a:srgbClr val="026F74"/>
      </a:accent1>
      <a:accent2>
        <a:srgbClr val="EB008B"/>
      </a:accent2>
      <a:accent3>
        <a:srgbClr val="FFFFFF"/>
      </a:accent3>
      <a:accent4>
        <a:srgbClr val="000000"/>
      </a:accent4>
      <a:accent5>
        <a:srgbClr val="FAC7AB"/>
      </a:accent5>
      <a:accent6>
        <a:srgbClr val="D5007D"/>
      </a:accent6>
      <a:hlink>
        <a:srgbClr val="ED1C24"/>
      </a:hlink>
      <a:folHlink>
        <a:srgbClr val="FFFF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etrol">
        <a:dk1>
          <a:srgbClr val="000000"/>
        </a:dk1>
        <a:lt1>
          <a:srgbClr val="FFFFFF"/>
        </a:lt1>
        <a:dk2>
          <a:srgbClr val="F7921E"/>
        </a:dk2>
        <a:lt2>
          <a:srgbClr val="808080"/>
        </a:lt2>
        <a:accent1>
          <a:srgbClr val="026F74"/>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
      <a:clrScheme name="Paars">
        <a:dk1>
          <a:srgbClr val="000000"/>
        </a:dk1>
        <a:lt1>
          <a:srgbClr val="FFFFFF"/>
        </a:lt1>
        <a:dk2>
          <a:srgbClr val="F7921E"/>
        </a:dk2>
        <a:lt2>
          <a:srgbClr val="808080"/>
        </a:lt2>
        <a:accent1>
          <a:srgbClr val="560657"/>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
      <a:clrScheme name="Donkerblauw">
        <a:dk1>
          <a:srgbClr val="000000"/>
        </a:dk1>
        <a:lt1>
          <a:srgbClr val="FFFFFF"/>
        </a:lt1>
        <a:dk2>
          <a:srgbClr val="F7921E"/>
        </a:dk2>
        <a:lt2>
          <a:srgbClr val="808080"/>
        </a:lt2>
        <a:accent1>
          <a:srgbClr val="1B2E7E"/>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
      <a:clrScheme name="Donkerrood">
        <a:dk1>
          <a:srgbClr val="000000"/>
        </a:dk1>
        <a:lt1>
          <a:srgbClr val="FFFFFF"/>
        </a:lt1>
        <a:dk2>
          <a:srgbClr val="F7921E"/>
        </a:dk2>
        <a:lt2>
          <a:srgbClr val="808080"/>
        </a:lt2>
        <a:accent1>
          <a:srgbClr val="C9234A"/>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ard.potx" id="{E4306481-EDFD-4BDC-93F8-123E1EB75DD6}" vid="{DD8AEB0A-892E-47E9-9CAA-EA84F38E7C5C}"/>
    </a:ext>
  </a:extLst>
</a:theme>
</file>

<file path=ppt/theme/theme2.xml><?xml version="1.0" encoding="utf-8"?>
<a:theme xmlns:a="http://schemas.openxmlformats.org/drawingml/2006/main" name="2_Kantoorthema">
  <a:themeElements>
    <a:clrScheme name="Petrol">
      <a:dk1>
        <a:srgbClr val="000000"/>
      </a:dk1>
      <a:lt1>
        <a:srgbClr val="FFFFFF"/>
      </a:lt1>
      <a:dk2>
        <a:srgbClr val="F7921E"/>
      </a:dk2>
      <a:lt2>
        <a:srgbClr val="808080"/>
      </a:lt2>
      <a:accent1>
        <a:srgbClr val="026F74"/>
      </a:accent1>
      <a:accent2>
        <a:srgbClr val="EB008B"/>
      </a:accent2>
      <a:accent3>
        <a:srgbClr val="FFFFFF"/>
      </a:accent3>
      <a:accent4>
        <a:srgbClr val="000000"/>
      </a:accent4>
      <a:accent5>
        <a:srgbClr val="FAC7AB"/>
      </a:accent5>
      <a:accent6>
        <a:srgbClr val="D5007D"/>
      </a:accent6>
      <a:hlink>
        <a:srgbClr val="ED1C24"/>
      </a:hlink>
      <a:folHlink>
        <a:srgbClr val="FFFF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etrol">
        <a:dk1>
          <a:srgbClr val="000000"/>
        </a:dk1>
        <a:lt1>
          <a:srgbClr val="FFFFFF"/>
        </a:lt1>
        <a:dk2>
          <a:srgbClr val="F7921E"/>
        </a:dk2>
        <a:lt2>
          <a:srgbClr val="808080"/>
        </a:lt2>
        <a:accent1>
          <a:srgbClr val="026F74"/>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
      <a:clrScheme name="Paars">
        <a:dk1>
          <a:srgbClr val="000000"/>
        </a:dk1>
        <a:lt1>
          <a:srgbClr val="FFFFFF"/>
        </a:lt1>
        <a:dk2>
          <a:srgbClr val="F7921E"/>
        </a:dk2>
        <a:lt2>
          <a:srgbClr val="808080"/>
        </a:lt2>
        <a:accent1>
          <a:srgbClr val="560657"/>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
      <a:clrScheme name="Donkerblauw">
        <a:dk1>
          <a:srgbClr val="000000"/>
        </a:dk1>
        <a:lt1>
          <a:srgbClr val="FFFFFF"/>
        </a:lt1>
        <a:dk2>
          <a:srgbClr val="F7921E"/>
        </a:dk2>
        <a:lt2>
          <a:srgbClr val="808080"/>
        </a:lt2>
        <a:accent1>
          <a:srgbClr val="1B2E7E"/>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
      <a:clrScheme name="Donkerrood">
        <a:dk1>
          <a:srgbClr val="000000"/>
        </a:dk1>
        <a:lt1>
          <a:srgbClr val="FFFFFF"/>
        </a:lt1>
        <a:dk2>
          <a:srgbClr val="F7921E"/>
        </a:dk2>
        <a:lt2>
          <a:srgbClr val="808080"/>
        </a:lt2>
        <a:accent1>
          <a:srgbClr val="C9234A"/>
        </a:accent1>
        <a:accent2>
          <a:srgbClr val="EB008B"/>
        </a:accent2>
        <a:accent3>
          <a:srgbClr val="FFFFFF"/>
        </a:accent3>
        <a:accent4>
          <a:srgbClr val="000000"/>
        </a:accent4>
        <a:accent5>
          <a:srgbClr val="FAC7AB"/>
        </a:accent5>
        <a:accent6>
          <a:srgbClr val="D5007D"/>
        </a:accent6>
        <a:hlink>
          <a:srgbClr val="ED1C24"/>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ard.potx" id="{E4306481-EDFD-4BDC-93F8-123E1EB75DD6}" vid="{DD8AEB0A-892E-47E9-9CAA-EA84F38E7C5C}"/>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a75e6d-7c80-4789-bc4d-dbea707038b9">
      <Terms xmlns="http://schemas.microsoft.com/office/infopath/2007/PartnerControls"/>
    </lcf76f155ced4ddcb4097134ff3c332f>
    <TaxCatchAll xmlns="b3cee03e-0134-4f84-84f9-3a0ee04278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3C8BDAD67DFD44BFF0E3D643708122" ma:contentTypeVersion="16" ma:contentTypeDescription="Een nieuw document maken." ma:contentTypeScope="" ma:versionID="ca11b8b7ee212228186c0637cb1a8bf6">
  <xsd:schema xmlns:xsd="http://www.w3.org/2001/XMLSchema" xmlns:xs="http://www.w3.org/2001/XMLSchema" xmlns:p="http://schemas.microsoft.com/office/2006/metadata/properties" xmlns:ns2="64a75e6d-7c80-4789-bc4d-dbea707038b9" xmlns:ns3="b3cee03e-0134-4f84-84f9-3a0ee0427883" targetNamespace="http://schemas.microsoft.com/office/2006/metadata/properties" ma:root="true" ma:fieldsID="7a4d377e239f60d124706e204667c275" ns2:_="" ns3:_="">
    <xsd:import namespace="64a75e6d-7c80-4789-bc4d-dbea707038b9"/>
    <xsd:import namespace="b3cee03e-0134-4f84-84f9-3a0ee04278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75e6d-7c80-4789-bc4d-dbea70703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3509928-369a-4ca5-a105-7bf7d86e0f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cee03e-0134-4f84-84f9-3a0ee042788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5ec245d-37ee-4ff1-9633-58664d695180}" ma:internalName="TaxCatchAll" ma:showField="CatchAllData" ma:web="b3cee03e-0134-4f84-84f9-3a0ee0427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82DE56-FFC2-4BAE-AE33-2DEC835C62A9}">
  <ds:schemaRefs>
    <ds:schemaRef ds:uri="b3cee03e-0134-4f84-84f9-3a0ee0427883"/>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64a75e6d-7c80-4789-bc4d-dbea707038b9"/>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B45641-B8EA-4DE6-950A-95D4B9423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a75e6d-7c80-4789-bc4d-dbea707038b9"/>
    <ds:schemaRef ds:uri="b3cee03e-0134-4f84-84f9-3a0ee042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37B738-092C-411E-8098-229A84A205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TotalTime>
  <Words>869</Words>
  <Application>Microsoft Office PowerPoint</Application>
  <PresentationFormat>Diavoorstelling (4:3)</PresentationFormat>
  <Paragraphs>148</Paragraphs>
  <Slides>26</Slides>
  <Notes>23</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26</vt:i4>
      </vt:variant>
    </vt:vector>
  </HeadingPairs>
  <TitlesOfParts>
    <vt:vector size="32" baseType="lpstr">
      <vt:lpstr>Arial</vt:lpstr>
      <vt:lpstr>Calibri</vt:lpstr>
      <vt:lpstr>Copperplate Gothic Bold</vt:lpstr>
      <vt:lpstr>Symbol</vt:lpstr>
      <vt:lpstr>Kantoorthema</vt:lpstr>
      <vt:lpstr>2_Kantoorthema</vt:lpstr>
      <vt:lpstr>PowerPoint-presentatie</vt:lpstr>
      <vt:lpstr>PowerPoint-presentatie</vt:lpstr>
      <vt:lpstr>NOVA CAMPUS HAARLEM</vt:lpstr>
      <vt:lpstr>PowerPoint-presentatie</vt:lpstr>
      <vt:lpstr>Wie is wie</vt:lpstr>
      <vt:lpstr>ROC Nova College</vt:lpstr>
      <vt:lpstr>MARKETING EN EVENEMENTEN</vt:lpstr>
      <vt:lpstr>NOVA CAMPUS HAARLEM</vt:lpstr>
      <vt:lpstr>Hoe ziet de opleiding eruit? </vt:lpstr>
      <vt:lpstr>PowerPoint-presentatie</vt:lpstr>
      <vt:lpstr>PowerPoint-presentatie</vt:lpstr>
      <vt:lpstr>Wat is scrum?</vt:lpstr>
      <vt:lpstr>Wat is scrum in de praktijk</vt:lpstr>
      <vt:lpstr>Contact gegevens coach</vt:lpstr>
      <vt:lpstr>Roosters</vt:lpstr>
      <vt:lpstr>Absentie en  Schoolregels</vt:lpstr>
      <vt:lpstr>PowerPoint-presentatie</vt:lpstr>
      <vt:lpstr>Schoolregels</vt:lpstr>
      <vt:lpstr>Schoolregels</vt:lpstr>
      <vt:lpstr>Overig</vt:lpstr>
      <vt:lpstr>Voorlopige  Klassenindeling</vt:lpstr>
      <vt:lpstr>Voorlopige  Klassenindeling</vt:lpstr>
      <vt:lpstr>Voorlopige  Klassenindeling</vt:lpstr>
      <vt:lpstr>Klassenindeling</vt:lpstr>
      <vt:lpstr>Wat nu?</vt:lpstr>
      <vt:lpstr>Programme</vt:lpstr>
    </vt:vector>
  </TitlesOfParts>
  <Company>Nova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MARKETING_x000b_&amp; _x000b_EVENEMENTEN_x000b__x000b_WAT IS DAT EIGENLIJK?</dc:title>
  <dc:creator>Jeroen Marcelis</dc:creator>
  <cp:lastModifiedBy>Weijens, Ron</cp:lastModifiedBy>
  <cp:revision>28</cp:revision>
  <cp:lastPrinted>2018-10-31T12:48:54Z</cp:lastPrinted>
  <dcterms:created xsi:type="dcterms:W3CDTF">2015-10-15T10:19:43Z</dcterms:created>
  <dcterms:modified xsi:type="dcterms:W3CDTF">2023-08-31T12:18:19Z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0x010100073C8BDAD67DFD44BFF0E3D643708122</vt:lpwstr>
  </property>
</Properties>
</file>